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పిలచెను వాసిగా స్వరము విను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Pilachenu Vaasigaa Svaramu Vinu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లోకమంత జయించుకొన్న - లోభివలె నశించెదవుగా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స్వంత ప్రాణమును కాపాడు - స్వరక్షకుని చెంత జేరి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Lokamantha Jayinchukonna - Lobhivale Nashinchedavugaa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Svantha Praanamunu Kaapaadu - Svarakshakuni Chentha Jeri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సేద దీర్చుకో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Seda Deerchuko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నిన్ను పిలచెను - వాసిగా స్వరము విను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Ninnu Pilachenu - Vaasigaa Svaramu Vinu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కార్చె రక్తము కల్వరిలో - కఠిన బాధలెల్ల నోర్చి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చూపె ప్రేమ నుర్వికొఱకు - జాపె బాహువుల్ కరుణతోడ - చేర దీయును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Kaarche Rakthamu Kalvarilo - Kathina Baadhalella Norchi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Choope Prema Nurvikoraku - Jaape Baahuvul Karunathoda - Chera Deeyunu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క్రీస్తు ప్రేమ తెలిసికొనుము - రయము తోడ మనసు నిల్పి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దాని పొడవు వెడల్పు లోతు - నెత్తు గ్రహించు తెలివి 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Kreesthu Prema Thelisikonumu - Rayamu Thoda Manasu Nilpi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Daani Podavu Vedalpu Lothu - Neththu Grahinchu Thelivi Thoda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చెంత చేరుము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Chentha Cherumu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ప్రీతి తోడ యేసు ప్రభువు - ప్రాణము నర్పించె నీకై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దీని వలన ప్రేమ యెట్టిదో - తెలిసికొనుము బుద్ధితోడ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Preethi Thoda Yesu Prabhuvu - Praanamu Narpinche Neekai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Deeni Valana Prema Yettido - Thelisikonumu Buddhithoda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 మొప్పుకో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Paapa Moppuko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బల్లెముతో పోటుపొడువ - బాధ సహించె ప్రేమ తోడ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సమాప్తమని తలను వంచె - సర్వలోక సృష్టికర్త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Ballemutho Potupoduva - Baadha Sahinche Prema Thoda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Samaapthamani Thalanu Vanche - Sarvaloka Srushtikartha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చాటు జేరుము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Chaatu Jerumu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2026-08-11T18:49:47Z</dcterms:created>
  <dcterms:modified xsi:type="dcterms:W3CDTF">2026-08-11T18:49:47Z</dcterms:modified>
</cp:coreProperties>
</file>