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గుమ్మముల పరలోక రాజ్యం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Gummamula Paraloka Raajyam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ఐదవరాయి వైఢుర్యము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ఆరవరాయి కెంపు వంటిది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Aidava Raayi Vaidooryamu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Aarava Raayi Kempu Vantidi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ఏడవరాయి సువర్ణరత్నం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ఎనిమిదవరాయి గోమేధికము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Edava Raayi Suvarna Rathnam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Enimidava Raayi Gomedhikamu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తొమ్మిదవరాయి పుష్యరాగము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Thommidava Raayi Pushyaraagamu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పదవ రాయి సువర్ణసునీయం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పదకొండవది పద్మరాగము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Padava Raayi Suvarna Suneeyam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Padakondavadi Padmaraagamu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పన్నెండవది సుగంధమంట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ఏడ్పులేని ఏకైక రాజ్యము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Pannedavadi Sugandhamanta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Edpuleni Ekaika Raajyamu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దుఃఖములేని గొప్పలోకము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కష్టములేని కరుణలోకము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Duhkhamuleni Goppa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Kashtamuleni Karuna Lokamu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మరణములేని మంచిలోకము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స్తుతిగీతాలకు మూలకేంద్రమట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Maranamuleni Manchi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Geethaalaku Moolakendramata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గుమ్మముల పరలోక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Gummamula Paraloka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గుమ్మముల పరలోకరాజ్యం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తమ్మీ నువ్వొస్తవా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Gummamula Paraloka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Thammi Nuvvosthavaa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ఏడ్పులేని ఏకైక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 నువ్వొస్తవా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Edpuleni Ekaika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Nuvvosthavaa (2)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లేని మంచి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నువ్వొస్తవా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Leni Manchi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Nuvvosthavaa (2)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 లేని కరుణ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చెల్లీ నువ్వొస్తవా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 Leni Karuna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Chelli Nuvvosthavaa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లేని గొప్ప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బాబూ నువ్వొస్తవా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Duhkhamu Leni Goppa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Baaboo Nuvvosthavaa (2)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నువ్వొస్తవా అక్కా నువ్వొస్తవా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తాతా నువ్వొస్తవా బాబూ నువ్వొస్తవా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Nuvvosthavaa Akkaa Nuvvosthavaa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Thaathaa Nuvvosthavaa Baabu Nuvvosthavaa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బాబూ నువ్వొస్తవా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తమ్మీ నువ్వొస్తవా చెల్లీ నువ్వొస్తవా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Baabu Nuvvosthavaa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Thammi Nuvvosthavaa Chelli Nuvvosthavaa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ధగధగ మెరిసే ధన్యుల లోకం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Dhagadhaga Merise Dhanyula Lokam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జయించు వారికి జన్మస్థానమట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Jayinchu Vaariki Janmasthaanamata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పొందగోరు వారందరు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Pondagoru Vaarandaru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రకాల రాళ్లతో కట్టిరి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తీగో మల్లెలెన్నియల్లో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Rakaala Raallatho Kattiri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Theego Mallelenniyallo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రాయి సూర్యకాంతము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 రాయి నీల వర్ణము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Modhati Raayi Sooryakaanthamu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 Raayi Neela Varnamu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 రాయి యమునా రాయి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నాల్గవ రాయి పచ్చగుందట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Raayi Yamunaa 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Naalgava Raayi Pachchagundata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2026-08-06T08:44:05Z</dcterms:created>
  <dcterms:modified xsi:type="dcterms:W3CDTF">2026-08-06T08:44:05Z</dcterms:modified>
</cp:coreProperties>
</file>