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Oo…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చిత్తమే జరుగును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సన్నిధే జయమిచ్చును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Chitthame Jarugunu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Sannidhe Jayamichchunu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చిత్తమే జరుగును.. ఆమేన్.. ఆమేన్..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సన్నిధే జయమిచ్చును.. ఆమేన్.. ఆమేన్..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Chitthame Jarugunu.. Amen.. Amen..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Sannidhe Jayamichchunu.. Amen.. Amen..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నీ వాగ్ధానములో.. నే నడిచెదను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భయపడను… నిలిచెదను…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Nee Vaagdhaanamulo.. Ne Nadichedanu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Bhayapadanu… Nilichedanu…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వాగ్ధానము దృఢపరచును – నిరంతరము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Vaagdhaanamu Dhrudaparachunu – Nirantharamu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Nirantharamu…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రాజా ప్రభువుల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ఉన్నవాడా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Raajaa Prabhuvula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Unnavaadaa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ఇచ్చిన మాట తప్పనివాడా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స్థిరపరచువాడా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Ichchina Maata Thappanivaadaa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Sthiraparachuvaadaa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భయపడను… నిలిచెదను…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వాగ్ధానము దృఢపరచును – నిరంతరము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Bhayapadanu… Nilichedanu…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Vaagdhaanamu Dhrudaparachunu – Nirantharamu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కార్యములు సంపూర్ణము – పరిపూర్ణము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వాక్యములు జీవమునిచ్చును – నెమ్మదినిచ్చును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Kaaryamulu Sampoornamu – Paripoornamu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Vaakyamulu Jeevamunichchunu – Nemmadinichchunu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భయపడను… నిలిచెదను…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వాగ్ధానము దృఢపరచును – నిరంతరము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Bhayapadanu… Nilichedanu…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Vaagdhaanamu Dhrudaparachunu – Nirantharamu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భయపడను… నిలిచెదను…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వాగ్ధానము దృఢపరచును – నిరంతరము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Bhayapadanu… Nilichedanu…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Vaagdhaanamu Dhrudaparachunu – Nirantharamu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Nirantharamu…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ఓ ఓ ఓ…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Oo Oo Oo…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2026-02-25T09:08:35Z</dcterms:created>
  <dcterms:modified xsi:type="dcterms:W3CDTF">2026-02-25T09:08:35Z</dcterms:modified>
</cp:coreProperties>
</file>