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అతి మధురం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Athi Madhuram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అతి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గానం నే చేసెదను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Athi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Gaanam Ne Chesedanu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 నేడు నిరతం ఏకరీతిగ ఉన్న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తరములైనా మార్పుచెందని ఘన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 Nedu Niratham Ekareethiga Unna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Tharamulainaa Maarpuchendani Ghana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మహోన్నతమైనది యేసు నీ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కీర్తింపతగినది సాటిలేని నీ నామం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Mahonnathamainadi Yesu Nee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Keerthimpathaginadi Saatileni Nee Naamam      ||Nee Naamam||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ఆదరించే నామం – ఆశ్రయంబగు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ఆలకించే నామం – ఆత్మతో నడిపే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 Naamam – Aashrayambagu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Aalakinche Naamam – Aathmatho Nadipe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నామములకు పైన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ఉన్నతంబగు నీ నామం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Naamamulaku Paina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Unnathambagu Nee Naamam      ||Nee Naamam||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గలిగిన నామం – జాగు చేయని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జవాబు నొసగే నామం – జయమునిచ్చే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Galigina Naamam – Jaagu Cheyani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Javaabu Nosage Naamam – Jayamunichche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కన్న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జలమగు నీ నామం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Kanna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Jalamagu Nee Naamam      ||Nee Naamam||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2026-02-25T09:20:50Z</dcterms:created>
  <dcterms:modified xsi:type="dcterms:W3CDTF">2026-02-25T09:20:50Z</dcterms:modified>
</cp:coreProperties>
</file>