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కానాపురంబులో గడు వింతగా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Kaanaapurambulo Gadu Vinthagaa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చక్కంగా నెగడింప - సంసార భారంబు - నెక్కువగు నీ యాత్మ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డొసంగి = నిక్క మగు సరణిలో - నెక్కువగ నడిపించి - క్రక్కు నను దీవించు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Chakkanggaa Negadimpa - Sansaara Bhaarambu - Nekkuvagu Nee Yaathma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Dosanggi = Nikka Magu Saranilo - Nekkuvaga Nadipinchi - Krakku Nanu Deevinchu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కరుణానిధీ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Karunaanidhee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పిల్లలను నీవొసంగం - బ్రియముతో నో దేవ - బోధింప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జూపు = మెల్ల వేళలలోన - నిరుకు మార్గము నందు - జల్లంగా నడిపింప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Pillalanu Neevosanggan - Briyamutho No Deva - Bodhimpa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Joopu = Mella Velalalona - Niruku Maargamu Nandu - Jallanggaa Nadipimpa -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 నిమ్ము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 Nimmu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జగన్నాధము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Jagannaadhamu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కానాపురంబులోం గడు వింతగా నీరు - జానుగా ద్రాక్షరసమును జేసి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పానముగం బెండ్లిలో - బాగుగా నిచ్చిన - దీన రక్షక బెండ్లి - దీవించుమో!||||కానా||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Kaanaapurambulon Gadu Vinthagaa Neeru - Jaanugaa Draaksharasamunu Jesi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Paanamugan Bendlilo - Baagugaa Nichchina - Deena Rakshaka Bendli - Deevinchumo!||||Kaanaa||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రావయ్య పెండ్లికి - రయముగా నో యేసు - ఈవు లియ్యంగ వచ్చు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హితుని బోలి = కావు మాద్వంద్వమును - వనమైన కృవచేత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Raavayya Pendliki - Rayamugaa No Yesu - Eevu Liyyangga Vachchu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Hithuni Boli = Kaavu Maadvandvamunu - Vanamaina Kruvachetha -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భావమాలిన్యంబుం - బాపి యిపుడు ||కానా||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ఉత్తమమైన. సౌందర్యము. భారము. ‘. కట్టుట.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Bhaavamaalinyambun - Baapi Yipudu ||Kaanaa||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Uththamamaina. Saundaryamu. Bhaaramu. ‘. Kattuta.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I7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I7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దయ నుంచు మయ్య యీ - దంపతులమోంద స -దయుండవై కాపాడు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వలెను = నియమంబుగా వీరు - నీ చిత్తమును జరిపి - భయము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Daya Nunchu Mayya Yee - Dampathulamonda Sa -Dayundavai Kaapaadu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Valenu = Niyamambugaa Veeru - Nee Chiththamunu Jaripi - Bhayamu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లేకుండ గ - బ్రతుక నిమ్ము ||కానా||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Lekunda Ga - Brathuka Nimmu ||Kaanaa||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ఒప్పు మిరంగం జేయు - నొప్పందము వీర - లెప్పుడును మదిలోన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నిడికొనుచును = దప్పకుండంగ దాని - నిప్పుడమిలో నెపుడు - గొప్పగా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Oppu Miranggan Jeyu - Noppandamu Veera - Leppudunu Madilona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Nidikonuchunu = Dappakundangga Daani - Nippudamilo Nepudu - Goppagaa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నెరవేర్చ - గూడ నుండు ||కానా||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Neravercha - Gooda Nundu ||Kaanaa||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2026-08-11T18:45:31Z</dcterms:created>
  <dcterms:modified xsi:type="dcterms:W3CDTF">2026-08-11T18:45:31Z</dcterms:modified>
</cp:coreProperties>
</file>