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నేను సమర్పింతు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Nenu Samarpinthu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క్షమాపణ కొరకు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Kshamaapana Koraku ||Emi||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నన్ను నీవు స్థిరపరచుము - కర్త - యన్నిట నను బలపరుచుము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తిన్నని మార్గమున - దృఢముగ నేగుచు - నిన్ను నే స్తుతియింతు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Nannu Neevu Sthiraparachumu - Kartha - Yannita Nanu Balaparuchumu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Thinnani Maargamuna - Drudhamuga Neguchu - Ninnu Ne Sthuthiyinthu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నిండుగ నెల్లప్పుడు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Ninduga Nellappudu ||Emi||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నేను సమర్పింతు - యేసూ - యెట్లు నిన్ను స్తుతియింతు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సమర్పింతు - హీనుండ నగు నేను - గామితార్థము లెల్ల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Nenu Samarpinthu - Yesoo - Yetlu Ninnu Sthuthiyinthu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Samarpinthu - Heenunda Nagu Nenu - Gaamithaarthamu Lella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గలుగంజేయు నీకు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Galuganjeyu Neeku ||Emi||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నేను మార్గముం దప్పియుండంగ - నన్ను - నీవు కంటివి కరుణ నిండంగ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దీనపాపులను - దృఢముగం బ్రోవను - దాన మిచ్చితివి - తనర నీ ప్రాణము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Nenu Maargamum Dappiyundanga - Nannu - Neevu Kantivi Karuna Nindanga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Deenapaapulanu - Drudhamugam Brovanu - Daana Michchithivi - Thanara Nee Praanamu ||Emi||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అందరి కొరకీవు తెచ్చిన - మిగుల - అందమైన నిత్య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అంది నిన్ను వినతి - పొందుగం జేసెద - నొందుమా నా నుతి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Andari Korakeevu Thechchina - Migula - Andamaina Nithya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Andi Ninnu Vinathi - Pondugam Jeseda - Nondumaa Naa Nuthi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నుత్తమ ప్రభు క్రీస్తు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Nuththama Prabhu Kreesthu ||Emi||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యందే యానంద మొందంగ - యేసు - నీదైన యాత్మ నాకందంగ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జేయు మంచు నీకు జేసెదం ప్రార్థన - నాయందు దయచేసి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Yande Yaananda Mondanga - Yesu - Needaina Yaathma Naakandanga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Jeyu Manchu Neeku Jesedam Praarthana - Naayandu Dayachesi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మనవి నాలించు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Manavi Naalinchu ||Emi||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నేను జేసిన యఘము లెన్ను - కర్త - నీ యెదుట దలంచుకొందును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సిగ్గు నొంది - నిజముగం గుందుచు - నేను వేండుకొందు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Nenu Jesina Yaghamu Lennu - Kartha - Nee Yeduta Dalanchukondunu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Siggu Nondi - Nijamugam Gunduchu - Nenu Vendukondu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2026-08-11T18:41:50Z</dcterms:created>
  <dcterms:modified xsi:type="dcterms:W3CDTF">2026-08-11T18:41:50Z</dcterms:modified>
</cp:coreProperties>
</file>