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స్తుతియించి కీర్తించి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Sthuthiyinchi Keerthinchi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ప్రజలను రక్షించినావు           ||స్తుతియించి||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Prajalanu Rakshinchinaavu         ||Sthuthiyinchi||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పాపములో ఉన్న మాకై రక్తము చిందించినావే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మరణములో ఉన్న మాకై సిలువలో మరణించినావే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Paapamulo Unna Maakai Rakthamu Chindinchinaave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Maranamulo Unna Maakai Siluvalo Maraninchinaave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మాతో నీవుండి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 నడిపించు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Maatho Neevundi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 Nadipinchu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మము పరముకు నడిపించు దేవా         ||స్తుతియించి||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 Paramuku Nadipinchu Devaa           ||Sthuthiyinchi||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స్తుతియించి కీర్తించి ఘనపరతును నా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ఆరాధన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Sthuthiyinchi Keerthinchi Ghanaparathunu Naa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Aaraadhana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స్తుతి పాత్రుడా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ఆత్మలో ఆనందమయ్యా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Sthuthi Paathrudaa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Aathmalo Aanandamayyaa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జీవిత మకరందమయ్యా        ||స్తుతియించి||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Jeevitha Makarandamayyaa         ||Sthuthiyinchi||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గాఢాంధకారములోన వెలుగై నడిపించినావా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అగాధ జలములలోన మార్గము చూపించినావా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Gaadaandhakaaramulona Velugai Nadipinchinaavaa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Agaadha Jalamulalona Maargamu Choopinchinaavaa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అనుదినము మన్నాను పంపి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ప్రజలను పోషించినావా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Anudinamu Mannaanu Pampi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Prajalanu Poshinchinaavaa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ప్రజలను పోషించినావా           ||స్తుతియించి||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Prajalanu Poshinchinaavaa          ||Sthuthiyinchi||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గుండము నుండి నీవు విడిపించినావు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సింహపు నోటి నుండి మరణము తప్పించినావు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Gundamu Nundi Neevu Vidipinchinaavu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Simhapu Noti Nundi Maranamu Thappinchinaavu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క్షణము నీవు తోడుగా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ప్రజలను రక్షించినావు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Kshanamu Neevu Thoduga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Prajalanu Rakshinchinaavu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2026-02-25T08:36:46Z</dcterms:created>
  <dcterms:modified xsi:type="dcterms:W3CDTF">2026-02-25T08:36:46Z</dcterms:modified>
</cp:coreProperties>
</file>