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hands lifted up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hands lifted up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mouth filled with praise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heart of thanks giving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bless Thee, O Lord.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bless Thee,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bless Thee, O Lord,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heart of thanks giving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bless Thee, O Lord.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2026-08-24T10:17:22Z</dcterms:created>
  <dcterms:modified xsi:type="dcterms:W3CDTF">2026-08-24T10:17:22Z</dcterms:modified>
</cp:coreProperties>
</file>