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ప్రియమైన యేసయ్యా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Priyamaina Yesayyaa Premake Roopamaa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ప్రియమైన యేసయ్యా ప్రేమకే రూపమా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ప్రియమార నిన్ను చూడనీ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Priyamaina Yesayyaa Premake Roopamaa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Priyamaara Ninnu Choodanee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ప్రియమైన యేసయ్యా ప్రేమకే రూపమా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ప్రియమైన నీతో ఉండనీ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Priyamaina Yesayyaa Premake Roopamaa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Priyamaina Neetho Undanee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ప్రియుడా యేసయ్యా ఆశతో ఉన్నానయ్యా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ఆనందము సంతోషము నీవేనయ్యా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Priyudaa Yesayyaa Aashatho Unnaanayyaa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Aanandamu Santhoshamu Neevenayyaa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ఆశ్చర్యము నీ ప్రేమయే నా యెడ (2)        ||ప్రియమైన||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Aascharyamu Nee Premaye Naa Yeda (2)       ||Priyamaina||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జుంటి తేనె ధారల కన్నా మధురమైన నీ ప్రేమ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అతి సుందరమైన నీ రూపును మరువలేను దేవా (2)       ||నా ప్రియుడా||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Junti Thene Dhaarala Kannaa Madhuramaina Nee Prema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Athi Sundaramaina Nee Roopunu Maruvalenu Devaa (2)           ||Naa Priyudaa||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ఎంతగానో వేచియుంటిని ఎవరు చూపని ప్రేమకై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ఎదుట నీవే హృదిలో నీవే నా మనసులోన నీవే (2)       ||నా ప్రియుడా||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Enthagaano Vechiyuntini Evaru Choopani Premakai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Eduta Neeve Hrudilo Neeve Naa Manasulona Neeve (2)           ||Naa Priyudaa||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ఏదో తెలియని వేదన ఎదలో నిండెను నా ప్రియా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పదములు చాలని ప్రేమకై పరితపించె హృదయం (2)       ||నా ప్రియుడా||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Edo Theliyani Vedana Edalo Nindenu Naa Priya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Padamulu Chaalani Premakai Parithapinche Hrudayam (2)           ||Naa Priyudaa||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2026-02-25T09:34:05Z</dcterms:created>
  <dcterms:modified xsi:type="dcterms:W3CDTF">2026-02-25T09:34:05Z</dcterms:modified>
</cp:coreProperties>
</file>