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 నిడు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Deevenala Nidu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గ్రామ సంఘంబులను బడుల - క్షేమముగం గాపాడి పెంప = ఓ మహాత్మ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- తో మమ్ముం గాచి సదా - స్వామి మాలో నీవును నీలో మేము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Graama Sangghambulanu Badula - Kshemamugan Gaapaadi Pempa = O Mahaathma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- Tho Mammun Gaachi Sadaa - Svaami Maalo Neevunu Neelo Memu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మనగను ట్రోవు మామేన్‌ దీవెనల!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Managanu Trovu Maamen Deevenala!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 నిడు దేవా నీదు - సేవకై వెడలెడు దీనులపైం = పావనాత్మ నంపుము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పనులలో నడిపింపుము - కేవలంబుగ మా తనువులు నీ - సేవకై యర్పింప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Deevenala Nidu Devaa Needu - Sevakai Vedaledu Deenulapain = Paavanaathma Nampumu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Panulalo Nadipimpumu - Kevalambuga Maa Thanuvulu Nee - Sevakai Yarpimpa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గజేయుము [1దీవెనల||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Gajeyumu [1Deevenala||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మాటిమాటికి బాపయుతంబౌ - మార్గమునం జను మనసులం ద్రుంచి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మేటి క్రీస్తుని నామా - మృతముం (గ్రోలుచు మేమా - పాటున నాత్మల రక్షణకై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Maatimaatiki Baapayuthambau - Maargamunan Janu Manasulan Drunchi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Meti Kreesthuni Naamaa - Mruthamun (Groluchu Memaa - Paatuna Naathmala Rakshanakai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పనులు సల్చంగ బంపుము కృపచే 1దీవెనల||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Panulu Salchangga Bampumu Krupache 1Deevenala||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దివ్య బోధ లెదను గల్లి - దీనతను రక్షణ మార్గమును = భవ్యముగ బోధింపం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బరమార్ధ మెటిగింప - సేవ్య నేర్చవె దిన దినమును నీ - సేవకాళికి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Divya Bodha Ledanu Galli - Deenathanu Rakshana Maargamunu = Bhavyamuga Bodhimpan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Baramaardha Metigimpa - Sevya Nerchave Dina Dinamunu Nee - Sevakaaliki 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మర్మముల దీవెనల!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Marmamula Deevenala!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దురిత రోగాదులచే మిగులం - తూలి చను మనుజాళికి నీవే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నిడు - వరదుండ వంచుంగడు - వెరవునను బోధింపంగను నీ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Duritha Rogaadulache Migulan - Thooli Chanu Manujaaliki Neeve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Nidu - Varadunda Vanchunggadu - Veravunanu Bodhimpangganu Nee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 ములతో నింపుము దాసులను 1దీవెనల||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 Mulatho Nimpumu Daasulanu 1Deevenala||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2026-08-11T18:38:33Z</dcterms:created>
  <dcterms:modified xsi:type="dcterms:W3CDTF">2026-08-11T18:38:33Z</dcterms:modified>
</cp:coreProperties>
</file>