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క్రీస్తుండు నిత్య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Kreesthundu Nithya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మనలం బాపమునుండి బాపను - మనుజుడై మరణంబునొంది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ప్రభువే మూడవ దినంబున - మహినిలేచి పరము వెళ్లెను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Manalam Baapamunundi Baapanu - Manujudai Maranambunondi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Prabhuve Moodava Dinambuna - Mahinilechi Paramu Vellenu ||Yesu||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క్రీస్తుండు నిత్య దేవుండు - ఇట్టి నమ్ముండి మనుజులారా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మోస మొందక మోక్షపతికింక - దాసులై బ్రతుకండి రండి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Kreesthundu Nithya Devundu - Itti Nammundi Manujulaaraa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Mosa Mondaka Mokshapathikinka - Daasulai Brathukandi Randi ||Yesu||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ఆరు దినములలోపలనే - యాకాశము భూలోకములను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ప్రాకటముగం జేసి నాండు - ప్రకాశుండాయన ప్రజ్ఞవంతుండు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Aaru Dinamulalopalane - Yaakaashamu Bhoolokamulanu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Praakatamugam Jesi Naandu - Prakaashundaayana Prajnyavanthundu ||Yesu||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ఆది పురుషుని యాదిస్త్రీనింక - హస్తములతో నంటి చేసెను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మేదినిన్ ఫలవనములోన - సాధులై నివసింప నిచ్చెను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Aadi Purushuni Yaadisthreeninka - Hasthamulatho Nanti Chesenu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Medinin Phalavanamulona - Saadhulai Nivasimpa Nichchenu ||Yesu||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వారలిద్దరు దేవునాజ్ఞను - కోరికలతో మీరినప్పుడు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గారడీ పిశాచ తంత్రము - వారి పరమై పాపులైరి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Vaaraliddaru Devunaajnyanu - Korikalatho Meerinappudu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Gaaradee Pishaacha Thanthramu - Vaari Paramai Paapulairi ||Yesu||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వీరలందరు వారి సంతతి - వేరెలేరీ ధరణిలో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దుష్మార్గులై దేవుని యాజ్ఞలు - మీరి రందరు నరక పాత్రులు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Veeralandaru Vaari Santhathi - Vereleree Dharanilo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Dushmaargulai Devuni Yaajnyalu - Meeri Randaru Naraka Paathrulu ||Yesu||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ఇంత పాపభరితులై కా - సంతసత్యము లేని నరుల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నెంతగాం ప్రేమించెను తన - సొంత ప్రాణము బలిగం బెట్టెను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Intha Paapabharithulai Kaa - Santhasathyamu Leni Narula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Nenthagaam Preminchenu Thana - Sontha Praanamu Baligam Bettenu ||Yesu||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పాపమించుకలేని కరుణా - పావనుడు నరుండాయెను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శాపగ్రస్తులమైన మన - శాపములు తాంజేతం బూనెను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Paapaminchukaleni Karunaa - Paavanudu Narundaayenu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Shaapagrasthulamaina Mana - Shaapamulu Thaanjetham Boonenu ||Yesu||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ఎన్నరాని బాధలొందుచు - పుణ్యరక్తము జిందెనిలను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ఎన్నండు నీలాటి ప్రేమ - వన్నెలేదో యన్నలారా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Ennaraani Baadhalonduchu - Punyarakthamu Jindenilanu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Ennandu Neelaati Prema - Vanneledo Yannalaaraa ||Yesu||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2026-08-11T18:41:55Z</dcterms:created>
  <dcterms:modified xsi:type="dcterms:W3CDTF">2026-08-11T18:41:55Z</dcterms:modified>
</cp:coreProperties>
</file>