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నీవేయని నమ్మిక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Neeveyani Nammika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నరలోకమునుండి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పరలోకంబు.. వరకు నిచ్చెనగా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Naralokamunundi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Paralokambu.. Varaku Nichchenagaa Nundi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నరులకు ముందుగా – నడుచుచు ముక్తికి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సరిగా కొనిపోవు సు-స్థిరమైన మార్గంబు 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Narulaku Munduga – Naduchuchu Mukthiki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Sarigaa Konipovu Su-sthiramaina Maargambu  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నీవేయని నమ్మిక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నాకు.. నీవేయని నమ్మిక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Neeveyani Nammika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Naaku.. Neeveyani Nammika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మార్గంబు – నీవే సత్యంబు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జీవంబు – నీవే సర్వంబు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Maargambu – Neeve Sathyambu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Jeevambu – Neeve Sarvambu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పెడదారిని బోవగ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మీదికి.. ఇడుమలెన్నియో రాగ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Pedadhaarini Bovaga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Meediki.. Idumalenniyo Raaga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అడవిలో బడి నేను – ఆడలుచు నుండగ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తడవకుండ దొరుకు – ధన్యమౌ మార్గంబు 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Adavilo Badi Nenu – Aadaluchu Nundaga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Thadavakunda Doruku – Dhanyamou Maargambu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మేఘము పట్టగ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మనస్సులో.. కటిక చీకటి పుట్టగ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Meghamu Pattaga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Manassulo.. Katika Cheekati Puttaga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ఘోరాపదలు చేరి – దారియని భ్రమపడగ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తేరి చూడగల్గు – తేజోమయ మార్గంబు 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Ghoraapadhalu Cheri – Daariyani Bramapadaga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Choodagalgu – Thejomaya Maargambu 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లేనిపోని మార్గంబు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లెన్నోయుండ.. జ్ఞానోపదేశంబు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Leniponi Maargambu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Lennoyunda.. Gnaanopadheshambu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మానుగ జేయుచు – వానిని ఖండించి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మార్గంబన్న – నిజమైన మార్గంబు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Maanuga Jeyuchu – Vaanini Khandinchi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Maargambanna – Nijamaina Maargambu     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2026-02-25T09:14:44Z</dcterms:created>
  <dcterms:modified xsi:type="dcterms:W3CDTF">2026-02-25T09:14:44Z</dcterms:modified>
</cp:coreProperties>
</file>