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to Jesus (Rest in Him)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paid for every failure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 flows in endless streams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follow, freedom calls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Rеst in Him.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sure His compassion for 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how deep is His love,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come, come to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rest in Him.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waiting in your sorrows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this broken world to heal?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coming, soon returning,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in Him.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see Him, we will know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what heights of grace revealed!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His kindness, every promise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fulfilled.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in Jesus, He will keep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end.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sure His compassion for 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how deep is His love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weary, heavy laden?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lay your burdens down.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come, come to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rest!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sure His compassion for 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how deep is His love,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come, come to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rest in Him.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©2021 Getty Music Publishing (BMI) / Jordan Kauflin Music (BMI) / Matthew Merker Music (BMI) / Administered at MusicServices.com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calls you, Jesus draws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in Him.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gentle, He is lowly,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delights to bring us peace!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Tender Shepherd, mighty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in Him.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sure His compassion for 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how deep is His love,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come, come to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rest in Him.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hopeless, are you guilty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Caught in shame for all your sin?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pursues you, to forgive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in Him.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2026-08-24T07:33:36Z</dcterms:created>
  <dcterms:modified xsi:type="dcterms:W3CDTF">2026-08-24T07:33:36Z</dcterms:modified>
</cp:coreProperties>
</file>