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सारे जहां का उजाला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Saare Jahaan Kaa Ujaalaa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बेतलहम में चमका सितारा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मजूसियों को राह दिखाया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Bethlehem Mein Chamkaa Sithaaraa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Majusiyon Ko Raah Dikhaayaa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चरनी में देखो जन्म लिया है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सारे जहां का उजाला (2)         ||बेतलहम||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Charni Mein Dekho Janm Liyaa Hai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Saare Jahaan Kaa Ujaalaa (2)        ||Bethlehem||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परमेश्वर का पुत्र है येशु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मानव रूप जो धारण किया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Parmeshwar Kaa Puthra Hai Yeshu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 Roop Jo Dhaaran Kiyaa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स्वर्गीय महिमा छोड़कर उसने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गौशाले में जन्म लिया (2)         ||चरनी में||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Swargeeya Mahimaa Chodkar Usne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Gaushaale Mein Janm Liyaa (2)      ||Charni Mein||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पापों में डूबे हुए जहां को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पापों से मुक्ति देने वो आया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Paapon Me Dube Hue Jahaan 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Paapon Se Mukthi Dene Vo Aayaa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दुखों से टूटी मानवता को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अपनी शांति देने वो आया (2)         ||चरनी में||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Dukhon Se Tooti Maaanavthaa 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Apni Shaanthi Dene Vo Aayaa (2)      ||Charni Mein||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2026-02-25T09:17:05Z</dcterms:created>
  <dcterms:modified xsi:type="dcterms:W3CDTF">2026-02-25T09:17:05Z</dcterms:modified>
</cp:coreProperties>
</file>