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సన్నిధిలో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Sannidhilo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ప్రేమతో నింపు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విశ్వాసులు స్థిరపడి నడువ (2)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Prematho Nimpu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Vishwaasulu Sthirapadi Naduva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సహవాసములో మమ్ము నిలిపి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సహనము మాకు నేర్పించి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Sahavaasamulo Mammu Nilipi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Sahanamu Maaku Nerpinchi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పూర్ణుడ యేసు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మహిలో చాటించుటకు (2)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Poornuda Yesu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Mahilo Chaatinchutaku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సన్నిధిలో నిలచి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దీనులమై మొరపెట్టుచున్నాము – (2)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Sannidhilo Nilachi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Deenulamai Morapettuchunnaamu –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అపరాధులగు నీదు ప్రజల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నెపములన్నియు బాపి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Aparaadhulagu Needu Prajala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Nepamulanniyu Baapi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కృపాళుండగు యేసు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కృపను జూపి రక్షించుమయా (2)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Krupaalundagu Yesu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Krupanu Joopi Rakshinchumayaa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 యున్నాము నేరములెన్నో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చేసిన మేలులను మరచి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Chesiyunnaamu Neramulenno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Chesina Melulanu Marachi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మోసములలో బడియున్నాము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యేసుప్రభు జయమునిమ్ము (2)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Mosamulalo Badiyunnaamu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Jayamu Nimmu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లోకపు మర్యాదలకు లొంగి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లోకుల మాటలను వినియు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Lokapu Maryaadalaku Longi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Lokula Maatalanu Viniyu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కట్టడలను మరచితిమి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కట్టుము మమ్ము నీ వాక్యముచే (2)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Kattadalanu Marachithimi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Kattumu Mammu Nee Vaakyamuche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నిస్వార్థులగు నీ దాసులను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ప్రమాణికులన్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Nisswaardhulagu Nee Daasulanu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Pramaanikulan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2026-02-25T09:27:27Z</dcterms:created>
  <dcterms:modified xsi:type="dcterms:W3CDTF">2026-02-25T09:27:27Z</dcterms:modified>
</cp:coreProperties>
</file>