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వెళ్ళెదం శ్రేష్టదేశం నిజము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Velledan Shreshtadeshan Nijamu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వెళ్ళెదం శ్రేష్టదేశం నిజము -  వుండెదం ప్రభుతోనే నిత్యము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Velledan Shreshtadeshan Nijamu -  Vundedan Prabhuthone Nithyamu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దేశము వుత్తమం - ఆ మనదేశం అతి వుత్తమం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Deshamu Vuththaman - Aa Manadeshan Athi Vuththaman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తండ్రి కోరికయే - మనకొక రాజ్యమివ్వ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లోకసృష్టి క్రితము - యేర్పాటైన పట్టణం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Thandri Korikaye - Manakoka Raajyamivva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Lokasrushti Krithamu - Yerpaataina Pattanan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అద్భుత నగరమది - ప్రభు నిర్మించినది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దృఢమైన పునాది - స్థిరపరచబడినది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Adbhutha Nagaramadi - Prabhu Nirminchinadi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Drudhamaina Punaadi - Sthiraparachabadinadi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పవిత్ర నగరమది - నీతికి స్థానమది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 స్వభావముతో - నిర్మింపబడినది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Pavithra Nagaramadi - Neethiki Sthaanamadi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 Svabhaavamutho - Nirmimpabadinadi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నిరంత రాజ్యమది - యుగంబు లుండునది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నిత్యముండెద రచ్చట - యేర్పరచబడినవారు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Nirantha Raajyamadi - Yugambu Lundunadi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Nithyamundeda Rachchata - Yerparachabadinavaaru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ప్రభుని చూచెదము - ఆనంద మొందెదము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సమానముగా - మనముండెద మచట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Prabhuni Choochedamu - Aananda Mondedamu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Samaanamugaa - Manamundeda Machata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2026-08-11T18:37:35Z</dcterms:created>
  <dcterms:modified xsi:type="dcterms:W3CDTF">2026-08-11T18:37:35Z</dcterms:modified>
</cp:coreProperties>
</file>