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క్రీస్తను జీవ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Kreesthanu Jeeva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సజీవమై. శక్తియై - వాడియైన వాక్యమా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ప్రాణాత్మలందు - శోధించి, వెదకి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Sajeevamai. Shakthiyai - Vaadiyaina Vaakyamaa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Praanaathmalandu - Shodhinchi, Vedaki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స్థితి నిమ్మయా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Sthithi Nimmayaa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క్రీస్తను - జీవ వాక్యమా నన్ను నడుపుమా - మోక్షపదమున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ఆదినుండి తండ్రితో - కలిసియున్న వాక్యమా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Kreesthanu - Jeeva Vaakyamaa Nannu Nadupumaa - Mokshapadamuna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Aadinundi Thandritho - Kalisiyunna Vaakyamaa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- సంతోషమొంద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 మొన గూర్చుమా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 - Santhoshamonda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 Mona Goorchumaa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లోకమునకు వెలుగవై - తేజరిల్లు వాక్యమా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జీవంపు వెలుగు - ప్రసరింప 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Lokamunaku Velugavai - Thejarillu Vaakyamaa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Jeevampu Velugu - Prasarimpa ®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కనువిప్పు కలిగించుమా||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83. సత్యమైన వాక్యమా నిత్యమైన వాక్యమా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Kanuvippu Kaliginchumaa||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83. Sathyamaina Vaakyamaa Nithyamaina Vaakyamaa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వాక్యంబు నెపుడు - గైకొంచు నటచే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స్థితి నిమ్మయా||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Vaakyambu Nepudu - Gaikonchu Natache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Sthithi Nimmayaa||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ప్రాణమే యర్పించిన - ప్రేమయైన వాక్యమా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మరణంబు నుండి - జీవంబు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Praaname Yarpinchina - Premayaina Vaakyamaa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Maranambu Nundi - Jeevambu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పరమున్ ప్రసాదించుమా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మంచి చెడుల నెల్లను - ఎంచి చూపు వాక్యమా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 Prasaadinchumaa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Manchi Chedula Nellanu - Enchi Choopu Vaakyamaa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వంచించు ఆత్మన్ - ఖండించి గెలవన్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శుద్దాత్మ బలమిమ్మయా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Vanchinchu Aathman - Khandinchi Gelavan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Shuddaathma Balamimmayaa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2026-08-11T18:46:58Z</dcterms:created>
  <dcterms:modified xsi:type="dcterms:W3CDTF">2026-08-11T18:46:58Z</dcterms:modified>
</cp:coreProperties>
</file>