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రమ్ము పరిశుద్ధాత్మా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Rammu Parishuddhaathmaa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జనక సుతాత్మయౌ - ఘనత్రిత్వమౌ దేవా = నిను సన్నుత్రింపను నీదు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 నంపుమా 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Janaka Suthaathmayau - Ghanathrithvamau Devaa = Ninu Sannuthrimpanu Needu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 Nampumaa ||Rammu||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రమ్ము పరిశుద్ద్ధాత్మా - రమ్ము రమ్ము = రమ్ము దీవింపంగ - నిమ్ము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కృపను - నింపు మా డదెందముల్‌ - నెమ్మదిం బొందంగ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Rammu Parishudddhaathmaa - Rammu Rammu = Rammu Deevimpangga - Nimmu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Krupanu - Nimpu Maa Dadendamul - Nemmadin Bondangga Rammu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జీవంపు టూటవు - ప్రేమ జ్వాల వీవె = దేవ దాన మావె - యాద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రించువాండ 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Jeevampu Tootavu - Prema Jvaala Veeve = Deva Daana Maave - Yaada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Rinchuvaanda ||Rammu||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దేవహస్త మోవె - వరము లన్ని నీవె = నీవె తండ్రి వాగ్ధ - త్తమ్మయి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వెలుంగుచుండు 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Devahastha Move - Varamu Lanni Neeve = Neeve Thandri Vaagdha - Ththammayi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Velungguchundu ||Rammu||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మాటలాడు శక్తి - నిచ్చి నాయాత్మను = మేటిల్ల నను నఖి - షేకించుమో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Maatalaadu Shakthi - Nichchi Naayaathmanu = Metilla Nanu Nakhi - Shekinchumo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||Rammu||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4&amp; ఇమ్ము నీదు వెలుంగు - నింపు నీ ప్రేమతో = కమ్ము నాకుం తోడు =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బలపర్చుమా || రమ్ము!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4&amp; Immu Needu Velunggu - Nimpu Nee Prematho = Kammu Naakun Thodu =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Balaparchumaa || Rammu!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పారదోలు దవ్వు - నాత్మ శత్రువుల నిం = పార నీదు నెమ్మ - దిచ్చి ప్రోవు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Paaradolu Davvu - Naathma Shathruvula Nin = Paara Needu Nemma - Dichchi Provu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||Rammu||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ముందు నీవు నడువ - నన్ను డాయ దేది = యిందు నన్ను 6 జెరచు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లేరు భువిని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Mundu Neevu Naduva - Nannu Daaya Dedi = Yindu Nannu 6 Jerachu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Leru Bhuvini Rammu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జనకుం జూపు నాకు - నట్లె చూపు సుతుని = ననయ మెటింగి దేవ నిను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జీవింప ||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Janakun Joopu Naaku - Natle Choopu Suthuni = Nanaya Metinggi Deva Ninu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 Jeevimpa || Rammu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2026-08-11T18:42:55Z</dcterms:created>
  <dcterms:modified xsi:type="dcterms:W3CDTF">2026-08-11T18:42:55Z</dcterms:modified>
</cp:coreProperties>
</file>