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గుండెల్లో నిండిన నాకున్న భావన</a:t>
            </a:r>
            <a:endParaRPr lang="en-US" sz="5400" dirty="0"/>
          </a:p>
          <a:p>
            <a:pPr algn="ctr" indent="0" marL="0">
              <a:lnSpc>
                <a:spcPct val="140000"/>
              </a:lnSpc>
              <a:buNone/>
            </a:pPr>
            <a:r>
              <a:rPr lang="en-US" sz="3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Gundello Nindina Naakunna Bhaavana</a:t>
            </a:r>
            <a:endParaRPr lang="en-US" sz="5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గుండెల్లో నిండిన నాకున్న భావన 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Gundello Nindina Naakunna Bhaavana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చెప్పాలి నీకే రీతిన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Cheppaali Neeke Reethina (2)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కృతజ్ఞతా స్తుతి చెల్లిస్తున్నా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Kruthagnathaa Sthuthi Chellisthunnaa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చేస్తున్నా స్తోత్రాలాపన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Chesthunnaa Sthothraalaapana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 ఆరాధన (2)    ||గుండెల్లో||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 Aaraadhana (2) ||Gundello||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నా కన్ను చూడని ఆశ్చర్యకార్యాలు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Naa Kannu Choodani Aashcharyakaaryaalu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జరిగాయి నీ వలన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Jarigaayi Nee Valana (2)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గొప్ప నామమును పాడి స్తుతిస్తున్నా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Goppa Naamamunu Paadi Sthuthisthunnaa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అన్నివేళలయందున (2)    ||యేసయ్యా||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Annivelalayanduna (2) ||Yesayyaa||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నా ఊహకందని మహోపకారాలు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Naa Oohakandani Mahopakaaralu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కలిగాయి నీ వలన 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Kaligaayi Nee Valana (2)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ఉత్సాహ గానముతో నిన్నే సేవిస్తున్నా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Uthsaaha Gaanamutho Ninne Sevisthunnaa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ఆవరణమందున (2)    ||యేసయ్యా||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Aavaranamanduna (2) ||Yesayyaa||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2026-09-15T02:53:40Z</dcterms:created>
  <dcterms:modified xsi:type="dcterms:W3CDTF">2026-09-15T02:53:40Z</dcterms:modified>
</cp:coreProperties>
</file>