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దాపుంజేరుచుం బాడుము సత్యష్రేమ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Daapunjeruchun Baadumu Sathyashrema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దాపుంజేరుచుం బాడుము సత్యష్రేమ నాసంగెడు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మాటలన్‌ సదయుం డేసుండు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Daapunjeruchun Baadumu Sathyashrema Naasanggedu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Maatalan Sadayun Desundu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మాధుర్యంబగు గానము మితిలేని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మరలం బాడుము మింటికాకర్షించున్‌.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Maadhuryambagu Gaanamu Mithileni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Maralan Baadumu Mintikaakarshinchun.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జీవమైన పాటన్‌ 3. _ ప్రచురపర్చుం డెల్లడన్‌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త్రోవయజూపు మాటన్‌ ప్రభుని రక్షణన్‌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Jeevamaina Paatan 3. _ Prachuraparchun Delladan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Throvayajoopu Maatan Prabhuni Rakshanan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సుందర మానందముగన్‌ దాచంగూడని సత్యమున్‌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సొంపుగం బాడుము ॥ పూర్ణ క్షమాపణన్‌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Sundara Maanandamugan Daachanggoodani Sathyamun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Sompugan Baadumu ॥ Poorna Kshamaapanan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నిత్యజీవము నిచ్చెడు రక్షకుని చెంత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నిపుణుం డేసుండు ఆశతోడ రండు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Nithyajeevamu Nichchedu Rakshakuni Chentha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Nipunun Desundu Aashathoda Randu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-ఫిలిఫ్‌ బ్లీస్‌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-Philiph Blees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2026-08-11T18:43:48Z</dcterms:created>
  <dcterms:modified xsi:type="dcterms:W3CDTF">2026-08-11T18:43:48Z</dcterms:modified>
</cp:coreProperties>
</file>