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సకల జగజ్జాల కర్తా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Sakala Jagajjaala Karthaa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సకల జగజ్జాల కర్తా - భక్త సంఘ హృదయ తాప హర్తా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యకలంక గుణమణి - నికర పేటీ కృత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Sakala Jagajjaala Karthaa - Bhaktha Samgha Hrudaya Thaapa Harthaa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Yakalamka Gunamani - Nikara Petee Krutha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ప్రకట లోకచయ - పరమ దయాలయ ||సకల||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Prakata Lokachaya - Parama Dayaalaya ||Sakala||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నాదు నెమ్మది తొలంగించుచు - అతివాదు లీమెయి నెంతో పాడుకొన్నారు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బాధలందైనను - సాధులంట్రోవ న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Naadu Nemmadi Tholamgimchuchu - Athivaadu Leemeyi Nemtho Paadukonnaaru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Baadhalamdainanu - Saadhulamtrova Na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నాది యెనట్టి నీ వాధారమైయుండ ||సకల||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Naadi Yenatti Nee Vaadhaaramaiyumda ||Sakala||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దినకృత్యములం గష్టమంత - చికటిని నే నీ కడ భక్తి మనవిజేయ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వినుచు నా కష్టము - వెస నష్టముగం జేయ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Dinakruthyamulam Gashtamamtha - Chikatini Ne Nee Kada Bhakthi Manavijeya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Vinuchu Naa Kashtamu - Vesa Nashtamugam Jeya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ఘనముగ నాయందు గరుణం జేసితివి ||సకల||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Ghanamuga Naayamdu Garunam Jesithivi ||Sakala||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తమ కాపు నన్ను కాపాడంగ - నేను త్తమ నిద్ర బొందితిం దనివిం దీర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కొమ రొప్ప మేల్గొన్న గూలిన మృత్యుభయముబొంద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Thama Kaapu Nannu Kaapaadamga - Nenu Ththama Nidra Bomdithim Danivim Deera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Koma Roppa Melgonna Goolina Mruthyubhayamubomda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డెంద మందు నెల్లప్పుడు ||సకల||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Demda Mamdu Nellappudu ||Sakala||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రాతిరి సుఖనిద్ర జెందం జేసి - రక్షింప నను నీకె చెల్లు ప్రాతస్తుతుల్ జేయం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బగలు జూచు తెల్వి - ఖ్యాతముగా నాకు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Raathiri Sukhanidra Jemdam Jesi - Rakshimpa Nanu Neeke Chellu Praathasthuthul Jeyam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Bagalu Joochu Thelvi - Khyaathamugaa Naaku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గలుగంజేసితివి ||సకల||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Galugamjesithivi ||Sakala||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2026-08-11T18:39:02Z</dcterms:created>
  <dcterms:modified xsi:type="dcterms:W3CDTF">2026-08-11T18:39:02Z</dcterms:modified>
</cp:coreProperties>
</file>