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శక్తుని వాక్కు ఇదియే సమస్తమును మీవే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Shakthuni Vaakku Idiye Samasthamunu Meeve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శక్తుని వాక్కు ఇదియే సమస్తమును మీవే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Shakthuni Vaakku Idiye Samasthamunu Meeve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పౌలుయైన అపొల్లోయైన - కేఫాయైనను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లోకమైన యేమియైన (2) - సర్వమును మీవే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Pauluyaina Apolloyaina - Kephaayainanu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Lokamaina Yemiyaina (2) - Sarvamunu Meeve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జీవమైన మరణమైన - రాబోవునవైన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ప్రస్తుత మందున్న వైన - సర్వమును మీవే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Jeevamaina Maranamaina - Raabovunavaina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Prasthutha Mandunna Vaina - Sarvamunu Meeve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దైవ వ్యవసాయంబు గృహము - దివ్యముగ మీరే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అగుటవలన - ననర్గళముగ - నన్నియును మీవే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Daiva Vyavasaayambu Gruhamu - Divyamuga Meere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Agutavalana - Nanargalamuga - Nanniyunu Meeve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దివియు భువి స-ర్వాధి కారము - దైవ దీవెనలు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సంఘ సంపూర్ణతయు మీదే - సర్వమును మీవే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Diviyu Bhuvi Sa-Rvaadhi Kaaramu - Daiva Deevenalu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Sanggha Sampoornathayu Meede - Sarvamunu Meeve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నీరుకట్టిన తోటవలెను - నీటి యూటవలె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పచ్చని తరులై ఫలించి - ప్రబలుటయు మీవే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Neerukattina Thotavalenu - Neeti Yootavale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Pachchani Tharulai Phalinchi - Prabalutayu Meeve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జయమునొంది సర్వమును స్వతంత్రించుకొని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కుమారులగుట - దినదినము మీదే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Jayamunondi Sarvamunu Svathanthrinchukoni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Kumaarulaguta - Dinadinamu Meede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పావనసభ వాగ్దానము - పుత్రశ్లాఘ్యము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క్రొత్తసృష్టిలోని భాగ్యము - సర్వమును మీవే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Paavanasabha Vaagdaanamu - Puthrashlaaghyamu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Kroththasrushtiloni Bhaagyamu - Sarvamunu Meeve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2026-08-11T18:47:11Z</dcterms:created>
  <dcterms:modified xsi:type="dcterms:W3CDTF">2026-08-11T18:47:11Z</dcterms:modified>
</cp:coreProperties>
</file>