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up, Stand up for Jesus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up, stand up for Jesus, Ye soldiers of the cross;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Lift high His royal banner, It must not suffer loss: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vict'ry unto vict'ry His army He shall lead,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ev'ry foe is vanquished, And Christ is Lord indeed.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up, stand up for Jesus, The trumpet call obey;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Forth to the mighty conflict In this His glorious day: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that are men now serve Him Against unnumbered foes;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courage rise with danger, And strength to strength oppose.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up, stand up for Jesus, Stand in His strength alone;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arm of flesh will fail you, Ye dare not trust your own: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 on the Gospel armor, Each piece put on with pray'r;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duty calls, or danger, Be never wanting there.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up, stand up for Jesus, The strife will not be long;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day the noise of battle, The next the victor's song: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him that overcometh A crown of life shall be;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with the King of Glory Shall reign eternal.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2026-08-24T07:35:19Z</dcterms:created>
  <dcterms:modified xsi:type="dcterms:W3CDTF">2026-08-24T07:35:19Z</dcterms:modified>
</cp:coreProperties>
</file>