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యేసుని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Yesuni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యేసుని ప్రేమ – మధురాతి మధురము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మార్చిన ప్రేమ మరపు రానిది కాదా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Yesuni Prema – Madhuraathi Madhuramu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Maarchina Prema Marapu Raanidi Kaadaa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– హల్లెలూయ – హల్లెలూయ – హల్లెలూయ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– Hallelooya – Hallelooya – Hallelooya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బ్రతుకులో నేను – పరవశించిన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నిను ధూషించుచూ – దూరమైన వేళలో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Brathukulo Nenu – Paravashinchina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Ninu Dhooshinchuchoo – Dooramaina Velalo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నను నీ ప్రేమతో – చెంత చేర్చుకున్నావా (2)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Nanu Nee Prematho – Chentha Cherchukunnaavaa (2)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నజరేయుడా నిను చూడాలని – ఆశ కలిగెను నా మదిలో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 ఒకసారి – నా ఆశ తీర్చవా మనసారా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Najareyudaa Ninu Choodaalani – Aasha Kaligenu Naa Madilo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 Okasaari – Naa Aasha Theerchavaa Manasaaraa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ప్రియుడు నను నీ ఆత్మతో – నడిపించుమయ్య ఇలనిత్యము (2)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Priyudu Nanu Nee Aathmatho – Nadipinchumayya Ilanithyamu (2)        ||Naadu||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2026-08-24T10:16:55Z</dcterms:created>
  <dcterms:modified xsi:type="dcterms:W3CDTF">2026-08-24T10:16:55Z</dcterms:modified>
</cp:coreProperties>
</file>