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తలవంచకు నేస్తమా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Thalavanchaku Nesthamaa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పెకిలించు కొండలను – విశ్వాస బాటలో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గెలవాలి యుద్ధ రంగంలో – దైవిక బలంతో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Pekilinchu Kondalanu – Vishwaasa Baatalo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Gelavaali Yuddha Rangamlo – Daivika Balamtho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కృప నీతోనే ఉంది – సాధించు ప్రగతిని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మంచిని పెంచు ప్రేమను పంచు – నిలిచిపో జగతిలో (2)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Krupa Neethone Undi – Saadhinchu Pragathini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Manchini Penchu Premanu Panchu – Nilichipo Jagathilo (2)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తలవంచకు నేస్తమా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తలవంచకు ఎప్పుడూ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Thalavanchaku Nesthamaa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Thalavanchaku Eppudu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తలవంచకు ఎన్నడూ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స్వార్ధపుటంచున ఊగిసలాడే లోకంలో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Thalavanchaku 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Swaardhaputanchuna Oogisalaade Lokamlo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కుడి ఎడమలకు బేధం తెలియని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కన్నులు నెత్తికి వచ్చిన ఈ లోకంలో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Kudi Edamalaku Bedham Theliyani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Kannulu Netthiki Vachchina Ee Lokamlo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ప్రేమకు అర్ధం గ్రహించలేని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కావాలి ఓ.. మాదిరి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Premaku Ardham Grahinchaleni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Kaavaali O.. Maadiri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ఇవ్వాలి ఓ.. ప్రేరణ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మండాలి ఓ.. జ్వాలగా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Ivvaali O.. Prerana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Mandaali O.. Jwaalagaa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చేరాలి ఓ.. గమ్యము        ||తలవంచకు||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Cheraali O.. Gamyamu        ||Thalavanchaku||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చీకటిని వెనుకకు త్రోసి – సాగిపో ముందుకే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బాటలో పయనిస్తే – ఎదురేమున్నది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Cheekatini Venukaku Throsi – Saagipo Munduke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Baatalo Payanisthe – Eduremunnadi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రేపటి భయం నిందల భారం – ఇకపై లేవులే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చేరు లోకాన్ని వీడు – విజయం నీదేలే (2)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Repati Bhayam Nindala Bhaaram – Ikapai Levule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Cheru Lokaanni Veedu – Vijayam Needele (2)         ||Neevu||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2026-02-25T09:27:38Z</dcterms:created>
  <dcterms:modified xsi:type="dcterms:W3CDTF">2026-02-25T09:27:38Z</dcterms:modified>
</cp:coreProperties>
</file>