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ప్రార్థించుము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మనతో సెలవిచ్చెను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మెళకువగా నుండి ప్రార్థించుమని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Manatho Selavichchenu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Melakuvagaa Nundi Praardhinchumani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 కోల్పోయే దినములలో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విశ్వాసముతో ప్రార్థించినా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 Kolpoye Dinamulalo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Vishwaasamutho Praardhinchinaa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దుర్గములను పడగొట్టి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 పొందెదవు (2)        ||ప్రార్థించుము||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Durgamulanu Padagotti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 Pondedavu (2)        ||Praardhinchumu||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ప్రభువచ్చు వేళాయే గమనించుము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వలన ప్రతి విషయములో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Prabhuvachchu Velaaye Gamaninchumu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Valana Prathi Vishayamulo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విజ్ఞాపన చేయుచు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పూర్ణమైన పట్టుదలతో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Vignaapana Cheyuchu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Poornamaina Pattudalatho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కొరకై విజ్ఞాపనము చేయుచు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మెళకువగా నుండుడి (2)        ||ప్రార్థించుము||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 Korakai Vignaapanamu Cheyuchu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Melakuvagaa Nundudi (2)        ||Praardhinchumu||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యెరూషలేము క్షేమముకై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అన్యజనుల రక్షణకై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Kshemamukai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Anyajanula Rakshanakai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భారముతో నీవు ప్రార్థించిన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నీకు ఫలమిచ్చును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Bhaaramutho Neevu Praardhinchina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Neeku Phalamichchunu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క్షేమమే నీ క్షేమమునకు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ఆధారమగును (2)        ||ప్రార్థించుము||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Kshemame Nee Kshemamunaku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Aadhaaramagunu (2)        ||Praardhinchumu||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ప్రార్థించుము నీ జీవితములో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సుఖము లొందెదవు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Praardhinchumu Nee Jeevithamulo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Sukhamu Londedavu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భక్తిని కలిగించును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క్షేమములెన్నో పొందెదవు (2)        ||ప్రార్థించుము||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Bhakthini Kaliginchunu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Kshemamulenno Pondedavu (2)        ||Praardhinchumu||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యెడతెగక నీవు ప్రార్థించినా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విసుగక నీవు ప్రార్థించినా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Edathegaka Neevu Praardhinchinaa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Visugaka Neevu Praardhinchinaa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సమస్తమును నీవు పొందెదవు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తప్పక న్యాయము పొందెదవు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Samasthamunu Neevu Pondedavu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Thappaka Nyaayamu Pondedavu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కొరకై ప్రభు వేచియున్నాడు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ప్రార్థనలో కనిపెట్టుము (2)        ||ప్రార్థించుము||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Korakai Prabhu Vechiyunnaadu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Praaradhanalo Kanipettumu (2)        ||Praardhinchumu||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 నష్టము కలిగినను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బాధలు వచ్చినను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 Nashtamu Kaliginanu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Baadhalu Vachchinanu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నీపై విజృంభించి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గాయపరచినను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Neepai Vijrumbhinchi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Gaayaparchinanu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భయపడకుము ప్రభువే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నిచ్చును (2)        ||ప్రార్థించుము||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Bhayapadukumu Prabhuve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Nichchunu (2)        ||Praardhinchumu||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2026-02-25T09:33:12Z</dcterms:created>
  <dcterms:modified xsi:type="dcterms:W3CDTF">2026-02-25T09:33:12Z</dcterms:modified>
</cp:coreProperties>
</file>