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notesMasterIdLst>
    <p:notesMasterId r:id="rId2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worship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worthy of my praise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bow down – I will bow down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hail you as king – Hail you as King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serve you – I will serve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give you everything – I will give you everything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lift up – I will lift up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eyes to your throne – My eyes to your throne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trust you – I will trust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trust you alone – I will trust you alone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give you all my worship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give you all my praise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alone I long to worship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alone are worthy of my praise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give you all my worship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give you all my praise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alone I long to worship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alone are worthy of my praise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worthy, You are worthy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worthy of my praise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give, you all my worship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give, you all my praise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I will give you all my worship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give you all my praise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alone I long, I long to worship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Well, you alone are worthy of my praise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worthy of my praisePPT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alone, I long to worship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alone, are worthy of my praise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worship – I will worship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all of my heart – With all of my heart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praise you – I will praise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all of my strength – With all my strength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seek you – I will seek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of my days – All of my days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follow – I will follow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of your ways – all your ways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give you, all my worship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give you, all my praise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alone, I long to worship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alone, are worthy of my praise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2026-02-25T09:14:35Z</dcterms:created>
  <dcterms:modified xsi:type="dcterms:W3CDTF">2026-02-25T09:14:35Z</dcterms:modified>
</cp:coreProperties>
</file>