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ఏలాంటి వాడవైనా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Elaanti Vaadavainaa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ఏలాంటి వాడవైనా – నీవెంత ఘనుడవైనా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కనుమూసే కాలమొక రోజుఉన్నదని మరువబోకుమన్నా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Elaanti Vaadavainaa – Neeventha Ghanudavainaa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Kanumoose Kaalamoka Rojuunnadani Maruvabokumannaa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మేడ మిద్దెలున్న నీవు ప్రభుని – చూడలేవు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మోకాళ్ళువంచి నీవు – మొదలుపెట్టి – ప్రభునడిగి చూడమన్నా        ||ఏ||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Meda Middelunna Neevu Prabhuni – Choodalevu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Mokaalluvanchi Neevu – Modalupetti – Prabhunadigi Choodamannaa        ||E||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ధనము బలగమున్న – నీవు విర్రవీగకన్నా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ధనము వేసిదుర్మార్గులంత – పలుబాధ పెట్టిరన్నా        ||ఏ||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Dhanamu Balagamunna – Neevu Virraveegakannaa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Dhanamu Vesidurmaargulantha – Palubaadha Pettirannaa        ||E||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పాపులకొరకు ప్రభువు – కల్వరిగిరిపైన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సిల్వ వేసి దుర్మార్గులంత – పలుబాధపెట్టిరన్నా        ||ఏ||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Paapulakoraku Prabhuvu – Kalvarigiripaina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Silva Vesi Durmaargulantha – Palubaadhapettirannaa        ||E||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పాపి రోగినయ్య – ప్రభు పిలచుచున్నాడయ్యా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ప్రభువునే పాదాలసాక్షిగా – నెరిగినాడు తనయ        ||ఏ||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Paapi Roginayya – Prabhu Pilachuchunnaadayyaa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Prabhuvune Paadaalasaakshigaa – Neriginaadu Thanaya        ||E||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2026-08-24T10:16:38Z</dcterms:created>
  <dcterms:modified xsi:type="dcterms:W3CDTF">2026-08-24T10:16:38Z</dcterms:modified>
</cp:coreProperties>
</file>