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 మీద ఆసీనుడా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 Meeda Aaseenudaa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 మీద ఆసీనుడా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స్తుతులందుకో నా యేసు రాజా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 Meeda Aaseenudaa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Sthuthulanduko Naa Yesu Raajaa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యేసు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ఆరాధనా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Yesu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Aaraadhanaa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ప్రేమామయుడా మహోన్నతుడా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పూజించెదన్ నా యేసు రాజా (2)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Premaamayudaa Mahonnathudaa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Poojinchedan Naa Yesu Raajaa (2)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 ఒమేగా ఆదిసంభూతుడా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రానైయున్న నా యేసు రాజా (2)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 Omega AadiSambhoothudaa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Raanaiyunna Naa Yesu Raajaa (2)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2026-02-25T09:18:25Z</dcterms:created>
  <dcterms:modified xsi:type="dcterms:W3CDTF">2026-02-25T09:18:25Z</dcterms:modified>
</cp:coreProperties>
</file>