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కనుచూపు మేర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Kanuchoopu Mera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ఎడబాయనిది ఆ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పరముకు చేర్చ దిగి వచ్చిన ప్రేమ (2)      ||నా కనుచూపు||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Edabaayanidi Aa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Paramuku Chercha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కనుచూపు మేర – యేసు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పొంగి పారెనే – పొంగి పారెనే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Kanuchoopu Mera – Yesu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Pongi Paarene – Pongi Paarene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ప్రేమింతును – నా యేసుని మనసారా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ఆరిపోవు లోక ప్రేమల కన్నా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Preminthunu – Naa Yesuni Manasaaraa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Aaripovu Loka Premala Kannaa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 క్రీస్తు ప్రేమే మిన్న (2)      ||నా కనుచూపు||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 Kreesthu Preme Minna (2)    ||Naa Kanuchoopu||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కన్నీటిని తుడిచినా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 నా హృదయాన్ని కోరిన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Kanneetini Thudichina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 Naa Hrudayaanni Korina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ఎడబాయనిది ఆ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పరముకు చేర్చ దిగి వచ్చిన ప్రేమ (2)      ||నా కనుచూపు||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Edabaayanidi Aa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Paramuku Chercha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దీన స్థితిని చూచిన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శాశ్వత ప్రేమతో (నను) పిలిచిన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Deena Sthithini Choochina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Shaashwatha Prematho (Nanu) Pilichina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ఎడబాయనిది ఆ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పరముకు చేర్చ దిగి వచ్చిన ప్రేమ (2)      ||నా కనుచూపు||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Edabaayanidi Aa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Paramuku Chercha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భారంబును మోసిన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నాకై చేతులు చాచిన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Bhaarambunu Mosina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Naakai Chethulu Chaachina Prema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2026-02-25T09:18:53Z</dcterms:created>
  <dcterms:modified xsi:type="dcterms:W3CDTF">2026-02-25T09:18:53Z</dcterms:modified>
</cp:coreProperties>
</file>