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ప్రవహించుచున్నది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Pravahinchuchunnadi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ప్రవహించుచున్నది - ప్రభు యేసురక్తము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పాపములన్నియు - కడుగుచున్నది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Pravahinchuchunnadi - Prabhu Yesurakthamu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Paapamulanniyu - Kaduguchunnadi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తండ్రితో. సమాధానము కలిగించుచున్నది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దుర్నీతి నుండి విడుదల చేసి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Thandritho. Samaadhaanamu Kaliginchuchunnadi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నీతిమార్గమున నను నడిపించును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యేసురక్తము క్రయధనమగును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ఆయన స్వాస్థ్ ఛమౌదువు ||ప్రవ||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దురభిమానాలు దూరము చేసి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యధార్థ జీవితం నీకనుగ్రహించును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యేసురక్తము నిర్జోషమైనది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ఆయన ఎదుటే నిలిచెదవు ||ప్రవ||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జీవజలముల నది తీరమున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సకల ప్రాణులు బ్రతుకుచున్నవి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యేసురక్తము జీవింపజేయును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ఆయన వారసత్వము పొందెదవు ||1ప్రవ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2026-08-11T18:38:55Z</dcterms:created>
  <dcterms:modified xsi:type="dcterms:W3CDTF">2026-08-11T18:38:55Z</dcterms:modified>
</cp:coreProperties>
</file>