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నీటి వాగుల కొరకు దుప్పి ఆశపడునట్లు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Neeti Vaagula Koraku Duppi Aashapadunatlu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నీటి వాగుల కొరకు దుప్పి ఆశపడునట్లు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Neeti Vaagula Koraku Duppi Aashapadunatlu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నీ కొరకు నా ప్రాణము ఆశపడు చున్నది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Nee Koraku Naa Praanamu Aashapadu Chunnadi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జీవముగల దేవుని కొరకు తృష్ణగొనుచున్నది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దేవుని సన్నిధికి నే నెప్పుడు వచ్చెదను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Jeevamugala Devuni Koraku Thrushnagonuchunnadi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Devuni Sannidhiki Ne Neppudu Vachchedanu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 దైవమేమాయెనని నిత్యము నాతో ననగా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రాత్రింబగళ్ళు కన్నీరే నా అన్న పానములాయ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 Daivamemaayenani Nithyamu Naatho Nanagaa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Raathrimbagallu Kanneere Naa Anna Paanamulaaya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ఉత్సాహ స్తుతులతో సమాజమును పండుగకు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దేవుని మందిరమునకు నడిపించితిని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Uthsaaha Sthuthulatho Samaajamunu Pandugaku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Devuni Mandiramunaku Nadipinchithini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ఇది తలంచగా నా ప్రాణము కరుగుచున్నది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నాదు ప్రాణమా యేల కృంగి తొందర పడుచున్నావు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Idi Thalanchagaa Naa Praanamu Karuguchunnadi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Naadu Praanamaa Yela Krunggi Thondara Paduchunnaavu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రక్షకుడగు దేవునిపైన నిరీక్షణ యుంచుము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 రక్షకుడని నేనింక స్తుతించెదను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Rakshakudagu Devunipaina Nireekshana Yunchumu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Aayana Rakshakudani Neningka Sthuthinchedanu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2026-08-11T18:47:26Z</dcterms:created>
  <dcterms:modified xsi:type="dcterms:W3CDTF">2026-08-11T18:47:26Z</dcterms:modified>
</cp:coreProperties>
</file>