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ప్రేమసాగరా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Premasaagaraa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గుండెలదిరి పోయె నాకు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Gundeladiri Poye Naaku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కొండమీద ప్రియునిగాంచి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Kondameeda Priyunigaanchi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చిందె యేసు రుధిరము 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Chinde Yesu Rudhiramu 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బండవంటి హృదయం కరుగ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Bandavanti Hrudayam Karuga ||Prema||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కాలమెల్ల గడిచిపోయె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Kaalamella Gadichipoye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చాలునింక లోక బ్రతుకు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Chaaluninka Loka Brathuku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మేలుకొలుపు కలిగె నీదు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Melukolupu Kalige Needu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గొలుపు పిలుపు వినగ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Golupu Pilupu Vinaga ||Prema||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ప్రేమసాగరా! ఈ ధర మరణ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Premasaagaraa! Ee Dhara Marana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ఎడారిలోన దారి తప్పితిన్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Edaarilona Daari Thappithin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మధరు స్వరము వినబడి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Swaramu Vinabadi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దరికి చేరితిన్ - (2) 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Dariki Cherithin - (2) ||Prema||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శత్రువైన సాతాను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Shathruvaina Saathaanu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యుక్తిలోన పడితినయ్య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Yukthilona Padithinayya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ముక్తిదాత యేసుక్రీస్తు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Mukthidaatha Yesukreesthu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నన్ తప్పించెనయ్యా  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Nan Thappinchenayyaa ||Prema||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చేయరాని పనులు చేసి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Cheyaraani Panulu Chesi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గాయపరచినాను నిన్ను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Gaayaparachinaanu Ninnu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చేయకుండా కాని పనులు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Cheyakundaa Kaani Panulu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కాయుమయ్య కరుణజూపి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Kaayumayya Karunajoopi ||Prema||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కన్న తండ్రి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Kanna Thandri Prema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యెరుగకున్న పామరుండనయ్య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Yerugakunna Paamarundanayya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యేసు సిలువ నాదు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Yesu Siluva Naadu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కన్నులు వెలిగించెనయ్యా ||ప్రేమ||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Kannulu Veliginchenayyaa ||Prema||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2026-08-28T06:08:26Z</dcterms:created>
  <dcterms:modified xsi:type="dcterms:W3CDTF">2026-08-28T06:08:26Z</dcterms:modified>
</cp:coreProperties>
</file>