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ప్రజలమే వేగము రారె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Prajalame Vegamu Raare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వేగమె రారె - నిజదైవమును కనుగొనరె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ప్రతివాడు మోక్షము జేర - ప్రభు యేసు వార్తను వినరె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Vegame Raare - Nijadaivamunu Kanugonare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Prathivaadu Mokshamu Jera - Prabhu Yesu Vaarthanu Vinare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పాపాత్ములనబడు వారి - భారంబు దీయనుగోరి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జూపినదారి - పరమందు సుఖమిడుదారి ప్రజ||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Paapaathmulanabadu Vaari - Bhaarambu Deeyanugori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Joopinadaari - Paramandu Sukhamidudaari Praja||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2 జాతివారలనైనన్ - యే దేశవాసులనైనన్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యేమైన బేధము లేక - యేసయ్య ట్రోచునువేగ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2 Jaathivaaralanainan - Ye Deshavaasulanainan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Yemaina Bedhamu Leka - Yesayya Trochunuvega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పాపాత్ములే తన సుతులు - ప్రభు యేసునికి స్నేహితులు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పాపమెల్లను బోయెన్ - నీకింక మోక్షము కలుగున్ ప్రజ||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Paapaathmule Thana Suthulu - Prabhu Yesuniki Snehithulu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Paapamellanu Boyen - Neekingka Mokshamu Kalugun Praja||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ప్రయాసపడి భారమును - మోసెడు ఓ ప్రజలారా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ప్రభుయేసుక్రీస్తే మీకు - విశ్రాంతి నిచ్చునురండి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Prayaasapadi Bhaaramunu - Mosedu O Prajalaaraa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PrabhuYesukreesthe Meeku - Vishraanthi Nichchunurandi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యేసయ్యగాకను వేరే - యెవరైన రారే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దోషంబులలెల్చను బాపి - ఆశీర్వదించునుగాచి ప్రజ||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Yesayyagaakanu Vere - Yevaraina Raare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Doshambulalelchanu Baapi - Aasheervadinchunugaachi Praja||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2026-08-11T18:52:30Z</dcterms:created>
  <dcterms:modified xsi:type="dcterms:W3CDTF">2026-08-11T18:52:30Z</dcterms:modified>
</cp:coreProperties>
</file>