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యౌవనులారా! మీ యౌవనములో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Yauvanulaaraa! Mee Yauvanamulo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అభ్యంతర పరచెడు మీ నేత్రములను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ఆశ్రయ దుర్గముపై స్థిరపరచి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Abhyanthara Parachedu Mee Nethramulanu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Aashraya Durgamupai Sthiraparachi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మహిమాత్మతో రక్షణకర్తయగు క్రీస్తుని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మహిమను చూచుటకు ఉపయోగించుడి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Mahimaathmatho Rakshanakarthayagu Kreesthuni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Mahimanu Choochutaku Upayoginchudi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హితబీధను సహింపని మీ దురద చెవులను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కల్పన కథల వైపునకు త్రిప్పకుండ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Hithabeedhanu Sahimpani Mee Durada Chevulanu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Kalpana Kathala Vaipunaku Thrippakunda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చల్లని మెల్లని ప్రభుయేసు స్వరమును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సత్యము వినుటకు మీ చెవులనియ్యుడి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Challani Mellani PrabhuYesu Svaramunu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Sathyamu Vinutaku Mee Chevulaniyyudi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యౌవనులారా! మీ యౌవనములో సంతసించుడి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Yauvanulaaraa! Mee Yauvanamulo Santhasinchudi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అయితే మీ పనులను బట్టి మీకు - తీర్పు కలుగును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Ayithe Mee Panulanu Batti Meeku - Theerpu Kalugunu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కీడుకై పరిగెత్తెడు మీ పాదములను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 సనెడు బండపై నిలిపియుంచి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Keedukai Parigeththedu Mee Paadamulanu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 Sanedu Bandapai Nilipiyunchi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 మనస్సనెడు జోడు మీరు తొడుగుకొని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సమాచారమును ప్రచురించుడి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 Manassanedu Jodu Meeru Thodugukoni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Samaachaaramunu Prachurinchudi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అపవిత్రతతో నిండిన మీ హస్తములను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యేసయ్య రక్తములో కడుగుకొని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Apavithrathatho Nindina Mee Hasthamulanu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Yesayya Rakthamulo Kadugukoni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పవిత్రమైన చేతులను ప్రభువైపు 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పరిశుద్ధాలయమునందు ప్రార్థించుడి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Pavithramaina Chethulanu Prabhuvaipu 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Parishuddhalayamunandu Praarthinchudi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నరకమున బడద్రోయ గలిగిన మీదు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నాలుకలను భద్రముగా చేసికొనుచూ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Narakamuna Badadroya Galigina Meedu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Naalukalanu Bhadramugaa Chesikonuchoo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కీర్తించుడి ప్రభుయేసుని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అతిప్రియమున మీ నాలుకలతో ఎల్లప్పుడు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Keerthinchudi PrabhuYesuni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Athipriyamuna Mee Naalukalatho Ellappudu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2026-08-11T18:52:05Z</dcterms:created>
  <dcterms:modified xsi:type="dcterms:W3CDTF">2026-08-11T18:52:05Z</dcterms:modified>
</cp:coreProperties>
</file>