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Joy to the World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 as the curse is found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 as, far as the curse is found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rules the world with truth and grace,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makes the nations prove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glories of His righteousness,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wonders of His love,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wonders of His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wonders, wonders, of His love.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Joy to the World, the Lord is come!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earth receive her King;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every heart prepare Him room,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Heaven and nature sing,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Heaven and nature 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Heaven, and Heaven, and nature sing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Joy to the earth, the Savior reigns!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men their songs employ;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fields and floods, rocks, hills and plains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 the sounding joy,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 the sounding joy,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Repeat, repeat, the sounding joy.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more let sins and sorrows grow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thorns infest the ground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comes to make His blessings flow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 as the curse is found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2026-02-25T08:37:46Z</dcterms:created>
  <dcterms:modified xsi:type="dcterms:W3CDTF">2026-02-25T08:37:46Z</dcterms:modified>
</cp:coreProperties>
</file>