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మా కుటుంబము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Maa Kutumbamu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కీడు రాకుండగా – కాపాడుము మా పిల్లలను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దురు వ్యసనంలా – తాకుడు లేకుండా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Keedu Raakundagaa – Kaapaadumu Maa Pillalanu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Duru Vyasanamula – Thaakudu Lekunda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దాచుము నీ చేతులలో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ఒలీవ మొక్కల వలెను ద్రాక్షా తీగెలను పోలి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Daachumu Nee Chethulalo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Oleeva Mokkala Valenu Draakshaa Theegelanu Poli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 సంపదలతోను – కలకాలము జీవించ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కురుపించుము నీ దీవెనలన్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 Sampadalathonu – Kalakaalamu Jeevincha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Kurupinchumu Nee Deevenalan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పెంపారు జేయుము మాలో – సొంపుగ నీ ఘన ప్రేమన్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నింపుమా హృదయములు – శాంతి భాగ్యంబులతో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Pempaara Jeyumu Maalo – Sompuga Nee Ghana Preman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Nimpumaa Hrudayamula – Shaanthi Bhaagyambulatho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సంతసంబుగ సాగెదము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నీ ప్రేమను – అంతట ప్రకటింతుము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Santhasambuga Saagedamu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Nee Premanu – Anthata Prakatinthumu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 కాలమే మేము – ఉందుము లోకాన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చెంత చేరగ కోరెదము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 Kaalame Memu – Undumu Lokaana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Chentha Cheraga Koredamu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 చేరగ కోరెదము  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 Cheraga Koredamu 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మా కుటుంబము – నీ సేవకే అంకితము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శాప లోకాన – నీ సాక్షులుగా నిలువ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Maa Kutumbamu – Nee Sevake Ankithamu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Shaapa Lokaana – Nee Saakshulugaa Niluva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నింపుమా (2) 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Nimpumaa (2)  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 మా యేసు ప్రభువే – కొదువేమి లేదు మాకు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మాకేమి భయము – మాకేమి దిగులు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 Maa Yesu Prabhuve – Koduvemi Ledu Maaku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Maakemi Bhayamu – Maakemi Digulu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వందనములయ్యా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లోబడి జీవింతుము – లోపంబులు సవరించుము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Vandanamulayyaa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Lobadi Jeevinthumu – Lopambulu Savarinchumu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లోకాశలు వీడి – లోకంబులోన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మందగా ఉందుము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Lokaashalu Veedi – Lokambulona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Mandagaa Undumu 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జీవంబును – సమృద్ధిగా మాకిమ్ము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గల ఇల్లు – నిమ్మళమగు మనస్సు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Jeevambunu – Samruddhigaa Maakimmu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Gala Illu – Nimmalamagu Manassu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ఇమ్మహిలో మాకిమ్మయ్యా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 దయచేయుము – గిన్నె నిండిన అనుభవము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Immahilo Maakimmayyaa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 Dayachesyumu – Ginne Nindina Anubhavamu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కుటుంబాల ధన్యులుగా జేయంగా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మమ్ములను బలపరచుము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Kutumbaala Dhanyulugaa Jeyangaa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Mammulanu Balaparachumu  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2026-02-25T09:21:25Z</dcterms:created>
  <dcterms:modified xsi:type="dcterms:W3CDTF">2026-02-25T09:21:25Z</dcterms:modified>
</cp:coreProperties>
</file>