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 నుండని బ్రతుకు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 Nundani Brathuku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 నుండని బ్రతుకు – నిను చూడని క్షణము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ఊహించలేను నా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 Nundani Brathuku – Ninu Choodani Kshanamu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Oohinchalenu Naa Yesayyaa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చూడని క్షణము – నీతో నుండని బ్రతుకు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ఊహించలేను నా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Choodani Jshanamu – Neetho Nundani Brathuku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Oohinchalenu Naa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స్వరము వినకనే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విడచి తిరిగితి నేను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Swaramu Vinakane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Vidachi Thirigithi Nenu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బ్రతుకులో సమస్తము కోలిపొయితి (2)          ||నిను||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Brathukulo Samasthamu Kolipoyithi (2)          ||Ninu||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దివ్య ప్రేమను విడచి – నీ ఆత్మ తోడు త్రోసివేసి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అంధకార త్రోవలో నడచి – నీ గాయమే రేపితిని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Divya Premanu Vidachi – Nee Aathma Thodu Throsivesi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Andhakaara Throvalo Nadachi – Nee Gaayame Repithini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అయినా అదే ప్రేమ – నను చేర్చుకున్నప్రేమ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వీడని కరుణ – మరువలేనయ్యా యేసయ్యా        ||నీతో||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Ainaa Ade Prema – Nanu Cherchukunna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Veedani Karuna – Maruvalenayyaa Yesayyaa         ||Neetho||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హత్తుకున్న ప్రేమ – నను చేర్చుకున్న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వెలుగులోనే నిత్యం – నే నడిచెదన్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Hatthukunna Prema – Nanu Cherchukunna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Velugulone Nithyam – Ne Nadichedan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విడువకు ప్రియుడా – నాకు తోడుగా నడువు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నీతోనే నా బ్రతుకు – సాగింతును యేసయ్యా          ||నిను||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Viduvaku Priyudaa – Naaku Thodugaa Naduvu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Neethone Naa Brathuku – Saaginthunu Yesayyaa          ||Ninu||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2026-02-25T09:25:46Z</dcterms:created>
  <dcterms:modified xsi:type="dcterms:W3CDTF">2026-02-25T09:25:46Z</dcterms:modified>
</cp:coreProperties>
</file>