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నా పాదాలకు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Naa Paadaalaku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నా పాదాలకు దీపము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చిత్తమే నా జీవిత గమనము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Naa Paadaalaku Deepamu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Chiththame Naa Jeevitha Gamanamu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వెంబడి కృపతో – నను ప్రేమించిన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వందనాలయ్యా నీకే – వేలకొలది వందనాలయ్యా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Vembadi Krupatho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Preminchina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స్తోత్రాలయ్యా – కోట్లకొలది స్తోత్రాలయ్యా    ||నీ 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Vandanaalayyaa Neeke – Velakoladi Vandanaalayyaa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Sthothraalayyaa – Kotlakoladi Sthothraalayyaa    ||Nee Vaakyame||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భారము నాపై వేయుము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కార్యము నే జరిగింతును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Bhaaramu Naapai Veyumu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Kaaryamu Ne Jariginthunu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కృప నీకు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వాగ్దానమిచ్చావయ్యా (2)        ||వందనాలయ్యా||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Krupa Neeku Chaalunu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Vaagdhaanamichchaavayyaa (2)      ||Vandanaalayyaa||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తొలగిననూ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మెట్టలు తత్తరిల్లిననూ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Tholaginanu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Mettalu Thaththarillinanu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కృప నిన్ను వీడదు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అభయాన్ని ఇచ్చావయ్యా (2)     ||వందనాలయ్యా||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Krupa Ninnu Veedadu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Abhayaanni Ichchaavayyaa (2)       ||Vandanaalayyaa||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2026-02-25T09:28:56Z</dcterms:created>
  <dcterms:modified xsi:type="dcterms:W3CDTF">2026-02-25T09:28:56Z</dcterms:modified>
</cp:coreProperties>
</file>