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స్తోత్రం చెల్లింతుము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Sthothram Chellinthumu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స్తోత్రం చెల్లింతుము స్తుతి స్తోత్రం చెల్లింతుము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నాథుని మేలులు తలంచి          ||స్తోత్రం||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Sthothram Chellinthumu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Sthuthi Sthothram Chellinthumu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దివారాత్రములు కంటిపాపవలె కాచి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దయగల హస్తముతో బ్రోచి నడిపించితివి (2)       ||స్తోత్రం||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Deevaa Raathramulu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Kantipaapavale Kaachi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గాడాంధకారములో కన్నీటి లోయలలో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కృశించి పోనీయక కృపలతో బలపరచితివి (2)      ||స్తోత్రం||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Gaadaandhakaaramulo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Kanneeti Loyalalo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సజీవ యాగముగా మా శరీరము సమర్పించి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సంపూర్ణ సిద్దినొంద శుద్ధాత్మను నొసగితివి (2)      ||స్తోత్రం||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Sajeeva Yaagamugaa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 Shareeramu Samarpinchi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సీయోను మార్గములో పలుశోధనలు రాగా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సాతాన్ని జయించుటకు విశ్వాసము నిచ్చితివి (2)     ||స్తోత్రం||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Seeyonu Maargamulo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Palu Shodhanalu Raagaa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సిలువను మోసుకొని సువార్తను చేపట్టి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యేసుని వెంబడింప ఎంత భాగ్యము నిచ్చితివి (2)       ||స్తోత్రం||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Siluvanu Mosukoni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Suvaarthanu Chepatti (2)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పాడెద హల్లెలూయా మరనాత హల్లెలూయా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సద పాడెద హల్లెలూయా ప్రభుయేసుకే హల్లెలూయా (2)      ||స్తోత్రం||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Paadeda Hallelujaah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Maranaatha Hallelujaah (2)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2026-02-25T09:27:12Z</dcterms:created>
  <dcterms:modified xsi:type="dcterms:W3CDTF">2026-02-25T09:27:12Z</dcterms:modified>
</cp:coreProperties>
</file>