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సాక్షిగా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Saakshigaa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సాక్షిగా యేసు సిలువను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మోయుచు ప్రకటించెదను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Saakshigaa Yesu Siluvanu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Moyuchu Prakatinchedanu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నా వేదన – ఇదే నా ప్రార్థన      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Naa Vedana – Ide Naa Praarthana        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ఒళ్ళు చీల్చెను కుల కొరడా దెబ్బలే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తలను గుచ్చెను మత ముళ్ల కిరీటమే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Ollu Cheelchenu Kula Koradaa Debbale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Thalanu Guchchenu Matha Mulla Kireetame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మేకులు దిగ గొట్టెను పదవి వ్యామోహమే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వ్రేలాడ దీసెను అధికారమే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Mekulu Diga Gottenu Padavi Vyaamohame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Vrelaada Deesenu Adhikaarame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కులమా కళ్ళు పొడచుకో – మతమా ఉరి పోసుకో   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Kulamaa Kallu Podachuko – Mathamaa Uri Posuko           ||Siluva||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 క్షమాపణ యేసు సిలువ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శాప విమోచన యేసు సిలువ మార్గమే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 Kshamaapana Yesu Siluva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 Vimochana Yesu Siluva Maargame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దైవమా నవ పాలన క్రీస్తు సిలువ జీవమే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 సమాజ స్థాపనలో యేసు సిలువ సత్యమే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Daivamaa Nava Paalana Kreesthu Siluva Jeevame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 Samaaja Sthaapanalo Yesu Siluva Sathyame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కులమా కళ్ళు పొడచుకో – మతమా ఉరి పోసుకో           ||సిలువ||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Kulamaa Kallu Podachuko – Mathamaa Uri Posuko           ||Siluva||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2026-02-25T09:22:41Z</dcterms:created>
  <dcterms:modified xsi:type="dcterms:W3CDTF">2026-02-25T09:22:41Z</dcterms:modified>
</cp:coreProperties>
</file>