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కర్తా మమ్మును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Karthaa Mammunu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కర్తా మమ్మును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క్షేమమిచ్చి పంపుము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Karthaa Mammunu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Kshemamichchi Pampumu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 వార్త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పోషించుము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 Vaartha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Poshinchumu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నిన్ను వేడుకొని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బహుగా స్తుతింతుము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Ninnu Vedukoni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Bahugaa Sthuthinthumu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చేరి యింక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చెల్లింతుము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Cheri Yinka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Chellinthumu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2026-02-25T09:18:33Z</dcterms:created>
  <dcterms:modified xsi:type="dcterms:W3CDTF">2026-02-25T09:18:33Z</dcterms:modified>
</cp:coreProperties>
</file>