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आराधना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Aaraadhanaa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पतित जीवन में ज्योति जला दे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तुझ ही से लगी है आशा मेरी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 Jeevan Mein Jyothi Jalaa 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Thujh Hee Se Lagee Hai Aashaa Meri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पापमय दम तू दूर हटा दे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पूर्ण हो अभिलाषा मेरी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Paapmay Dum Thu Door Hataa Do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 Ho Abhilaashaa Meri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जीवन के कठिन दुखी क्षणों का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दृढ़ता से समाना करूँ     ||पाप क्षमा||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 Ke Katin Dukhee Kshano 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Chadthaa Se Saamnaa Karu     ||Paap Kshamaa||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आराधना करूँ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 क्षमा कर, जीवन दे दे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Aaraadhanaa Karu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 Kshamaa Kar, Jeevan De 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दया की याचना करूँ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आराधना करूँ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 Kee Yaachanaa Karu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Aaraadhanaa Karu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महान, सर्वशक्तिमान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हैं मेरे जीवन का संगीत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Hee Mahaan, Sarva Shakthimaan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Hee Mere Jeevan Kaa Sangeeth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ह्रदय के तार, छेड़े झनकार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आराधना है मधुर गीत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 Ke Thaar Chede Jhankaar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Aaraadhanaa Hai Madhur Geeth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जीवन से मेरे तू महिमा पाये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एक ही कामना करूँ     ||पाप क्षमा||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 Se Mere Thu Mahimaa Paaye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 Hee Kaamanaa Karu     ||Paap Kshamaa||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सृष्टि के हर एक कण कण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छाया है तेरी ही महिमा का राज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Ke Har Ek Kan Kan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Chaayaa Hai Theri Hee Mhimaa Kaa Raaj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पक्षी भी करते हैं तेरी प्रशंसा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हर पल सुनाते हैं आनंद का राग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Pakshee Bhi Karthe Hai Theri Prashamsaa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Pal Sunaathe Hai Aanand Kaa Raag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भी भक्ति तुझे ग्रहण हो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ह्रदय से प्रार्थना करूँ     ||पाप क्षमा||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Bhee Bhakthi Thuje Grahan 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 Se Praardhanaa Karu     ||Paap Kshamaa||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2026-02-25T09:08:41Z</dcterms:created>
  <dcterms:modified xsi:type="dcterms:W3CDTF">2026-02-25T09:08:41Z</dcterms:modified>
</cp:coreProperties>
</file>