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దివ్య వాక్యము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Divya Vaakyamu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– మాకీయుము... ఓ...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– Maakeeyumu... O...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అద్దమువలె దిద్దుము మమ్ము – అగ్నియై కాల్చును చెత్తన్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 వివరించి మా లోటును సవరించి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Addamuvale Diddumu Mammu – Agniyai Kaalchunu Cheththan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 Vivarinchi Maa Lotunu Savarinchi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మాకీయుమా... ఓ...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Maakeeyumaa... O...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దేవానిదివ్య వాక్యము ఈవిగ మాకు దొరికెను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హల్లెలూయా, హల్లెలూయా, హల్లెలూయా,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Devaanidivya Vaakyamu Eeviga Maaku Dorikenu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Hallelooyaa, Hallelooyaa, Hallelooyaa,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పాపముతో నిండిన మమ్ము దీపమువంటి వాక్యమే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కల్వరికి నడిపించి కలుషమును తొలగించి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Paapamutho Nindina Mammu Deepamuvanti Vaakyame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Kalvariki Nadipinchi Kalushamunu Tholaginchi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హృదయమును వెలిగించెను... ఓ...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Hrudayamunu Veliginchenu... O...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పాలవంటి వాక్మఉ, తేనె కంటె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బంగారముల వెలయెంతయైనను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Paalavanti Vaakmau, Thene Kante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Banggaaramula Velayenthayainanu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తులతూగవు నీవాక్యముతో... ఓ...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Thulathoogavu Neevaakyamutho... O...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 క్షీరమువంటిది నిత్యానందము వంటిది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నీపాలతో మముపెంచి – నీ కోటలో మము ఉంచి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 Ksheeramuvantidi Nithyaanandamu Vantidi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Neepaalatho Mamupenchi – Nee Kotalo Mamu Unchi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బలము నా కీయుమా... ఓ...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Balamu Naa Keeyumaa... O...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సుత్తెయై మెత్తన చేయు – విత్తమై ఫలియించు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ఖడ్గమువలె దూయుచూ – కలుషముల దోయుచు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Suththeyai Meththana Cheyu – Viththamai Phaliyinchu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Khadgamuvale Dooyuchoo – Kalushamula Doyuchu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2026-08-24T10:16:47Z</dcterms:created>
  <dcterms:modified xsi:type="dcterms:W3CDTF">2026-08-24T10:16:47Z</dcterms:modified>
</cp:coreProperties>
</file>