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ప్రభుని స్తుతించుట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Sthuthinchuta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దుర్గము రక్షణ శృంగము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రక్షించువాడు మన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Durgamu Rakshana Shrungamu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Rakshinchuvaadu Mana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అతిసుందరుడు అందరిలోన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అతికాంక్షనీయుడు అతి ప్రియుడు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Sundarudu Andarilona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Kaankshaneeyudu Athi Priyudu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రాత్రింబవళ్లు వేనోళ్లతోను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స్తుతించుటయే బహుమంచిది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Raathrimbavallu Venollathonu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Sthuthinchutaye Bahu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ప్రభుని స్తుతించుట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Sthuthinchuta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నీ నామమును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స్తుతించుటయే బహు 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Nee Naamamunu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Sthuthinchutaye Bahu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రక్తము సిలువలో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కలుషాత్ముల మమ్ము ప్రభు కడిగెను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Rakthamu Siluvalo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Kalushaathmula Mammu Prabhu Kadigenu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గొప్ప రక్షణనిచ్చి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జనముగా మేము చేసెను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Goppa Rakshananichchi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Janamugaa Mamu Chesenu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        ||యేసూ 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          ||Yesu 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శైలము మా కేడెము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కోటయు మా ప్రభువే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Shailamu Maa Kedemu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Kotayu Maa Prabhuve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2026-02-25T08:46:20Z</dcterms:created>
  <dcterms:modified xsi:type="dcterms:W3CDTF">2026-02-25T08:46:20Z</dcterms:modified>
</cp:coreProperties>
</file>