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సువార్తను చాటింప సు సమయంబిది యేను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Suvaarthanu Chaatimpa Su Samayambidi Yenu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సువార్తను చాటింప - సు సమయంబిది యేను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Suvaarthanu Chaatimpa - Su Samayambidi Yenu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యేసుని నామంబు (1) - ఎంతో మధురము మనకు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Yesuni Naamambu (1) - Entho Madhuramu Manaku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సంతసమున సాగెదము (2) - పురికొల్పుచు మనస్సులను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సంకటములు ఎన్నయిన (2) - చనిపోవుటె మేలనుచు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Santhasamuna Saagedamu (2) - Purikolpuchu Manassulanu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Sangkatamulu Ennayina (2) - Chanipovute Melanuchu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సిలువను మోయుచు భుజమున్ - చేత సువార్తలనూని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లోకమునకు చాటెదము - ప్రశాంతుడగు యేసున్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Siluvanu Moyuchu Bhujamun - Chetha Suvaarthalanooni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Lokamunaku Chaatedamu - Prashaanthudagu Yesun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త్రియేకునికే యిలలో - జయ మార్భటించెదము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జయశాలులుగా మేము - జగ దేవత నొణికింతుం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Thriyekunike Yilalo - Jaya Maarbhatinchedamu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Jayashaalulugaa Memu - Jaga Devatha Nonikinthun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ప్రవక్తలలో ఘనుడు - పరమున దూతలు పొగడున్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నేత్రముల కాయనతార - అరుణోదయ నక్షత్రం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Pravakthalalo Ghanudu - Paramuna Doothalu Pogadun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Nethramula Kaayanathaara - Arunodaya Nakshathran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చిరునగవులతో మేము - చిందింతుము రక్తమును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0హృదయాలు ప్రకాశించున్ - మనసానందంబిదియే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Chirunagavulatho Memu - Chindinthumu Rakthamunu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0Hrudayaalu Prakaashinchun - Manasaanandambidiye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2026-08-11T18:51:10Z</dcterms:created>
  <dcterms:modified xsi:type="dcterms:W3CDTF">2026-08-11T18:51:10Z</dcterms:modified>
</cp:coreProperties>
</file>