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అని నిన్ను పిలువనా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Ani Ninnu Piluvanaa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అని నిన్ను పిలువనా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నాన్నా అని నిన్ను తలువనా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Ani Ninnu Piluvanaa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Naannaa Ani Ninnu Thaluvanaa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అమ్మా… నాన్నా…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అమ్మా నాన్నా నీవేనయ్యా (2)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Ammaa… Naannaa…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Ammaa Naannaa Neevenayyaa (2)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నాకు మిగిలెను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ఓదార్చే వారు ఎవరూ లేరయ్యా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Naaku Migilenu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Odaarche Vaaru Evaru Lerayyaa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అమ్మా… నాన్నా…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నాన్నా నీవేనయ్యా (2)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Ammaa… Naannaa…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Naannaa Neevenayyaa (2)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లేని ఒంటరి నేనయ్యా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లేని అనాథను నేనయ్యా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Leni Ontari Nenayyaa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Leni Anaathanu Nenayyaa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అమ్మా… నాన్నా…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నాన్నా నీవేనయ్యా (2)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Ammaa… Naannaa…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Naannaa Neevenayyaa (2) ||Ammaa||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నేనున్నాను భయమేలను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నాకభయమిచ్చిన నా యేసు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Nenunnaanu Bhayamelanu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Naakabhayamichchina Naa Yesu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అమ్మా… నాన్నా…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నాన్నా నీవేనయ్యా (2) ||అమ్మా||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Ammaa… Naannaa…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Naannaa Neevenayyaa (2) ||Ammaa||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2026-02-25T09:26:04Z</dcterms:created>
  <dcterms:modified xsi:type="dcterms:W3CDTF">2026-02-25T09:26:04Z</dcterms:modified>
</cp:coreProperties>
</file>