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 హల్లెలూయా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 Hallelooyaa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గానం యేసు నామం మధురమిదే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Gaanam Yesu Naamam Madhuramide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 స్తోత్రము ఈ ఘనునికే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స్తుతి శ్రీ యేసు నామం – స్తుతి స్తుతి సజీవ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 Sthothramu Ee Ghanunike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Sthuthi Shree Yesu Naamam – Sthuthi Sthuthi Sajeeva Naamam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స్తుతి ఉజ్జీవ నామం – ఈ గానము శ్రీ యేసుకే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స్తుతి శ్రీ యేసు నామం – స్తుతి స్తుతి సజీవ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Sthuthi Ujjeeva Naamam – Ee Gaanamu Shree Yesuke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Sthuthi Shree Yesu Naamam – Sthuthi Sthuthi Sajeeva Naamam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స్తుతి ఉజ్జీవ నామం – ఈ స్తోత్రము మా క్రీస్తుకే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Sthuthi Ujjeeva Naamam – Ee Sthothramu Maa Kreesthuke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ప్రయాసే లేదుగా – యేసే తోడుగా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మాతో నడువగా – భయమే లేదుగా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Prayaase Ledugaa – Yese Thodugaa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Maatho Naduvagaa – Bhayame Ledugaa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క్రీస్తుని వేడగా – మార్గం తానేగా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సత్యం రూఢిగా – జీవం నీయగా   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Kreesthuni Vedagaa – Maargam Thaanegaa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 Roodigaa – Jeevam Neeyagaa          ||Sthuthi||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2026-02-25T09:28:56Z</dcterms:created>
  <dcterms:modified xsi:type="dcterms:W3CDTF">2026-02-25T09:28:56Z</dcterms:modified>
</cp:coreProperties>
</file>