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 God I Wonder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 God, I wonder How I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to exist without the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of your parenthood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loving care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 am Your son,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am adopted in Your family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can never be alone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Father God, You're there beside 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your praises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more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your praises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more        || Father God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2026-02-25T09:18:28Z</dcterms:created>
  <dcterms:modified xsi:type="dcterms:W3CDTF">2026-02-25T09:18:28Z</dcterms:modified>
</cp:coreProperties>
</file>