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లేదిక చీకటి దీప కాంతియు - ప్రబువే వారికి వెలుగాయె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తెరుబడిన పరలోకమునందున - స్తుతి చెల్లింతురు పరిశుద్ధులు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Ledika Cheekati Deepa Kaanthiyu - Prabuve Vaariki Velugaaye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Therubadina Paralokamunanduna - Sthuthi Chellinthuru Parishuddhalu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నూతన సృష్టిలో నుండ నాశించిన - క్రీస్తులో తిరిగి జన్మించుము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జయించు వానిగా నీవుండినచో - రాజ్యము చేతువు క్రీస్తునితో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Noothana Srushtilo Nunda Naashinchina - Kreesthulo Thirigi Janminchumu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Jayinchu Vaanigaa Neevundinacho - Raajyamu Chethuvu Kreesthunitho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క్రీస్తులో తండ్రి - ప్రేమతో నిచ్చె - పరలోక దీవెనలు - విరివిగను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Kreesthulo Thandri - Prematho Nichche - Paraloka Deevenalu - Viriviganu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క్రీస్తులో తండ్రి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Kreesthulo Thandri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తెరువబడె - ఆకాశము మనకై (2) || ప్రభు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Theruvabade - Aakaashamu Manakai (2) || Prabhu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నీతి యావత్తును నెరవేర్చ క్రీస్తు - బాప్తిస్మమొందిన క్షణమందే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తెరువబడిన ఆకాశము నుండి (2) - పరిశుద్ధ ఆత్మ దిగివచ్చె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Neethi Yaavaththunu Neravercha Kreesthu - Baapthismamondina Kshanamande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Theruvabadina Aakaashamu Nundi (2) - Parishuddha Aathma Digivachche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మనుష్య కుమారుడు మహిమను నొందగ - పరలోక వార్తలు వివరింప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తెరువబడిన ఆకాశము నుండి - దూతలు ఎక్కుచు దిగుచుండె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Manushya Kumaarudu Mahimanu Nondaga - Paraloka Vaarthalu Vivarimpa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Theruvabadina Aakaashamu Nundi - Doothalu Ekkuchu Diguchunde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దయ్యముల్ లోబడ సంతోషింపకు - నిజ సంతోషము ప్రభు తెలిపె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తెరువబడిన పరలోకము నందు - వ్రాయబడెను మీ పేరులనే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Dayyamul Lobada Santhoshimpaku - Nija Santhoshamu Prabhu Thelipe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Theruvabadina Paralokamu Nandu - Vraayabadenu Mee Perulane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పాటింపకు నర భేదము లేవి - ధీటైన సంఘమర్మమని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తెరువబడిన ఆకాశము నుండి - పొందెను పేతురు దర్శనము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Paatimpaku Nara Bhedamu Levi - Dheetaina Sangghamarmamani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Theruvabadina Aakaashamu Nundi - Pondenu Pethuru Darshanamu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మేఘ ధనస్సున్న సింహాసనమున - తేజోమయుడై ప్రభువుండ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తెరువబడిన పరలోకము నందు - యెహోవాను గాంచె పరవశుడై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Megha Dhanassunna Sinhaasanamuna - Thejomayudai Prabhuvunda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Theruvabadina Paralokamu Nandu - Yehovaanu Gaanche Paravashudai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2026-08-11T18:51:45Z</dcterms:created>
  <dcterms:modified xsi:type="dcterms:W3CDTF">2026-08-11T18:51:45Z</dcterms:modified>
</cp:coreProperties>
</file>